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0" r:id="rId2"/>
    <p:sldId id="348" r:id="rId3"/>
    <p:sldId id="259" r:id="rId4"/>
    <p:sldId id="336" r:id="rId5"/>
    <p:sldId id="311" r:id="rId6"/>
    <p:sldId id="312" r:id="rId7"/>
    <p:sldId id="268" r:id="rId8"/>
    <p:sldId id="349" r:id="rId9"/>
    <p:sldId id="350" r:id="rId10"/>
    <p:sldId id="338" r:id="rId11"/>
    <p:sldId id="347" r:id="rId12"/>
    <p:sldId id="344" r:id="rId13"/>
    <p:sldId id="317" r:id="rId14"/>
    <p:sldId id="267" r:id="rId15"/>
  </p:sldIdLst>
  <p:sldSz cx="12192000" cy="6858000"/>
  <p:notesSz cx="6864350" cy="99949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na Meglič" userId="10a26e52-d28a-43cc-889f-40205a0b5c0a" providerId="ADAL" clId="{504A99EA-941C-4798-ADEB-F837C2AED360}"/>
    <pc:docChg chg="custSel addSld delSld modSld sldOrd">
      <pc:chgData name="Erna Meglič" userId="10a26e52-d28a-43cc-889f-40205a0b5c0a" providerId="ADAL" clId="{504A99EA-941C-4798-ADEB-F837C2AED360}" dt="2024-02-12T15:20:24.389" v="2428" actId="6549"/>
      <pc:docMkLst>
        <pc:docMk/>
      </pc:docMkLst>
      <pc:sldChg chg="modSp mod">
        <pc:chgData name="Erna Meglič" userId="10a26e52-d28a-43cc-889f-40205a0b5c0a" providerId="ADAL" clId="{504A99EA-941C-4798-ADEB-F837C2AED360}" dt="2024-02-12T14:37:39.304" v="965" actId="20577"/>
        <pc:sldMkLst>
          <pc:docMk/>
          <pc:sldMk cId="1932651141" sldId="259"/>
        </pc:sldMkLst>
        <pc:spChg chg="mod">
          <ac:chgData name="Erna Meglič" userId="10a26e52-d28a-43cc-889f-40205a0b5c0a" providerId="ADAL" clId="{504A99EA-941C-4798-ADEB-F837C2AED360}" dt="2024-02-12T14:37:39.304" v="965" actId="20577"/>
          <ac:spMkLst>
            <pc:docMk/>
            <pc:sldMk cId="1932651141" sldId="259"/>
            <ac:spMk id="3" creationId="{00000000-0000-0000-0000-000000000000}"/>
          </ac:spMkLst>
        </pc:spChg>
      </pc:sldChg>
      <pc:sldChg chg="modSp mod">
        <pc:chgData name="Erna Meglič" userId="10a26e52-d28a-43cc-889f-40205a0b5c0a" providerId="ADAL" clId="{504A99EA-941C-4798-ADEB-F837C2AED360}" dt="2024-02-12T15:00:40.907" v="1649" actId="20577"/>
        <pc:sldMkLst>
          <pc:docMk/>
          <pc:sldMk cId="217845522" sldId="267"/>
        </pc:sldMkLst>
        <pc:spChg chg="mod">
          <ac:chgData name="Erna Meglič" userId="10a26e52-d28a-43cc-889f-40205a0b5c0a" providerId="ADAL" clId="{504A99EA-941C-4798-ADEB-F837C2AED360}" dt="2024-02-12T15:00:40.907" v="1649" actId="20577"/>
          <ac:spMkLst>
            <pc:docMk/>
            <pc:sldMk cId="217845522" sldId="267"/>
            <ac:spMk id="2" creationId="{00000000-0000-0000-0000-000000000000}"/>
          </ac:spMkLst>
        </pc:spChg>
      </pc:sldChg>
      <pc:sldChg chg="modSp mod">
        <pc:chgData name="Erna Meglič" userId="10a26e52-d28a-43cc-889f-40205a0b5c0a" providerId="ADAL" clId="{504A99EA-941C-4798-ADEB-F837C2AED360}" dt="2024-02-12T14:37:53.996" v="1009" actId="20577"/>
        <pc:sldMkLst>
          <pc:docMk/>
          <pc:sldMk cId="2456326518" sldId="268"/>
        </pc:sldMkLst>
        <pc:spChg chg="mod">
          <ac:chgData name="Erna Meglič" userId="10a26e52-d28a-43cc-889f-40205a0b5c0a" providerId="ADAL" clId="{504A99EA-941C-4798-ADEB-F837C2AED360}" dt="2024-02-12T14:37:53.996" v="1009" actId="20577"/>
          <ac:spMkLst>
            <pc:docMk/>
            <pc:sldMk cId="2456326518" sldId="268"/>
            <ac:spMk id="3" creationId="{00000000-0000-0000-0000-000000000000}"/>
          </ac:spMkLst>
        </pc:spChg>
      </pc:sldChg>
      <pc:sldChg chg="modSp mod">
        <pc:chgData name="Erna Meglič" userId="10a26e52-d28a-43cc-889f-40205a0b5c0a" providerId="ADAL" clId="{504A99EA-941C-4798-ADEB-F837C2AED360}" dt="2024-02-12T14:19:07.541" v="71" actId="20577"/>
        <pc:sldMkLst>
          <pc:docMk/>
          <pc:sldMk cId="2614072779" sldId="270"/>
        </pc:sldMkLst>
        <pc:spChg chg="mod">
          <ac:chgData name="Erna Meglič" userId="10a26e52-d28a-43cc-889f-40205a0b5c0a" providerId="ADAL" clId="{504A99EA-941C-4798-ADEB-F837C2AED360}" dt="2024-02-12T14:19:07.541" v="71" actId="20577"/>
          <ac:spMkLst>
            <pc:docMk/>
            <pc:sldMk cId="2614072779" sldId="270"/>
            <ac:spMk id="2" creationId="{00000000-0000-0000-0000-000000000000}"/>
          </ac:spMkLst>
        </pc:spChg>
      </pc:sldChg>
      <pc:sldChg chg="del">
        <pc:chgData name="Erna Meglič" userId="10a26e52-d28a-43cc-889f-40205a0b5c0a" providerId="ADAL" clId="{504A99EA-941C-4798-ADEB-F837C2AED360}" dt="2024-02-12T14:19:18.887" v="72" actId="47"/>
        <pc:sldMkLst>
          <pc:docMk/>
          <pc:sldMk cId="2764085205" sldId="294"/>
        </pc:sldMkLst>
      </pc:sldChg>
      <pc:sldChg chg="del">
        <pc:chgData name="Erna Meglič" userId="10a26e52-d28a-43cc-889f-40205a0b5c0a" providerId="ADAL" clId="{504A99EA-941C-4798-ADEB-F837C2AED360}" dt="2024-02-12T14:19:25.915" v="74" actId="47"/>
        <pc:sldMkLst>
          <pc:docMk/>
          <pc:sldMk cId="990040756" sldId="296"/>
        </pc:sldMkLst>
      </pc:sldChg>
      <pc:sldChg chg="modSp del mod">
        <pc:chgData name="Erna Meglič" userId="10a26e52-d28a-43cc-889f-40205a0b5c0a" providerId="ADAL" clId="{504A99EA-941C-4798-ADEB-F837C2AED360}" dt="2024-02-12T14:24:03.580" v="133" actId="47"/>
        <pc:sldMkLst>
          <pc:docMk/>
          <pc:sldMk cId="3223034071" sldId="302"/>
        </pc:sldMkLst>
        <pc:spChg chg="mod">
          <ac:chgData name="Erna Meglič" userId="10a26e52-d28a-43cc-889f-40205a0b5c0a" providerId="ADAL" clId="{504A99EA-941C-4798-ADEB-F837C2AED360}" dt="2024-02-12T14:23:08.154" v="130" actId="20577"/>
          <ac:spMkLst>
            <pc:docMk/>
            <pc:sldMk cId="3223034071" sldId="302"/>
            <ac:spMk id="2" creationId="{00000000-0000-0000-0000-000000000000}"/>
          </ac:spMkLst>
        </pc:spChg>
        <pc:spChg chg="mod">
          <ac:chgData name="Erna Meglič" userId="10a26e52-d28a-43cc-889f-40205a0b5c0a" providerId="ADAL" clId="{504A99EA-941C-4798-ADEB-F837C2AED360}" dt="2024-02-12T14:23:13.263" v="132" actId="20577"/>
          <ac:spMkLst>
            <pc:docMk/>
            <pc:sldMk cId="3223034071" sldId="302"/>
            <ac:spMk id="3" creationId="{00000000-0000-0000-0000-000000000000}"/>
          </ac:spMkLst>
        </pc:spChg>
      </pc:sldChg>
      <pc:sldChg chg="del">
        <pc:chgData name="Erna Meglič" userId="10a26e52-d28a-43cc-889f-40205a0b5c0a" providerId="ADAL" clId="{504A99EA-941C-4798-ADEB-F837C2AED360}" dt="2024-02-12T14:19:27.494" v="75" actId="47"/>
        <pc:sldMkLst>
          <pc:docMk/>
          <pc:sldMk cId="2764085205" sldId="310"/>
        </pc:sldMkLst>
      </pc:sldChg>
      <pc:sldChg chg="modSp mod">
        <pc:chgData name="Erna Meglič" userId="10a26e52-d28a-43cc-889f-40205a0b5c0a" providerId="ADAL" clId="{504A99EA-941C-4798-ADEB-F837C2AED360}" dt="2024-02-12T14:29:32.950" v="328" actId="255"/>
        <pc:sldMkLst>
          <pc:docMk/>
          <pc:sldMk cId="2764085205" sldId="311"/>
        </pc:sldMkLst>
        <pc:spChg chg="mod">
          <ac:chgData name="Erna Meglič" userId="10a26e52-d28a-43cc-889f-40205a0b5c0a" providerId="ADAL" clId="{504A99EA-941C-4798-ADEB-F837C2AED360}" dt="2024-02-12T14:29:32.950" v="328" actId="255"/>
          <ac:spMkLst>
            <pc:docMk/>
            <pc:sldMk cId="2764085205" sldId="311"/>
            <ac:spMk id="2" creationId="{00000000-0000-0000-0000-000000000000}"/>
          </ac:spMkLst>
        </pc:spChg>
        <pc:spChg chg="mod">
          <ac:chgData name="Erna Meglič" userId="10a26e52-d28a-43cc-889f-40205a0b5c0a" providerId="ADAL" clId="{504A99EA-941C-4798-ADEB-F837C2AED360}" dt="2024-02-12T14:24:25.039" v="175" actId="6549"/>
          <ac:spMkLst>
            <pc:docMk/>
            <pc:sldMk cId="2764085205" sldId="311"/>
            <ac:spMk id="3" creationId="{00000000-0000-0000-0000-000000000000}"/>
          </ac:spMkLst>
        </pc:spChg>
      </pc:sldChg>
      <pc:sldChg chg="modSp mod">
        <pc:chgData name="Erna Meglič" userId="10a26e52-d28a-43cc-889f-40205a0b5c0a" providerId="ADAL" clId="{504A99EA-941C-4798-ADEB-F837C2AED360}" dt="2024-02-12T14:37:06.644" v="903" actId="20577"/>
        <pc:sldMkLst>
          <pc:docMk/>
          <pc:sldMk cId="2764085205" sldId="312"/>
        </pc:sldMkLst>
        <pc:spChg chg="mod">
          <ac:chgData name="Erna Meglič" userId="10a26e52-d28a-43cc-889f-40205a0b5c0a" providerId="ADAL" clId="{504A99EA-941C-4798-ADEB-F837C2AED360}" dt="2024-02-12T14:37:06.644" v="903" actId="20577"/>
          <ac:spMkLst>
            <pc:docMk/>
            <pc:sldMk cId="2764085205" sldId="312"/>
            <ac:spMk id="2" creationId="{00000000-0000-0000-0000-000000000000}"/>
          </ac:spMkLst>
        </pc:spChg>
        <pc:spChg chg="mod">
          <ac:chgData name="Erna Meglič" userId="10a26e52-d28a-43cc-889f-40205a0b5c0a" providerId="ADAL" clId="{504A99EA-941C-4798-ADEB-F837C2AED360}" dt="2024-02-12T14:36:48.462" v="869" actId="20577"/>
          <ac:spMkLst>
            <pc:docMk/>
            <pc:sldMk cId="2764085205" sldId="312"/>
            <ac:spMk id="3" creationId="{00000000-0000-0000-0000-000000000000}"/>
          </ac:spMkLst>
        </pc:spChg>
      </pc:sldChg>
      <pc:sldChg chg="del">
        <pc:chgData name="Erna Meglič" userId="10a26e52-d28a-43cc-889f-40205a0b5c0a" providerId="ADAL" clId="{504A99EA-941C-4798-ADEB-F837C2AED360}" dt="2024-02-12T14:59:47.546" v="1580" actId="47"/>
        <pc:sldMkLst>
          <pc:docMk/>
          <pc:sldMk cId="2764085205" sldId="314"/>
        </pc:sldMkLst>
      </pc:sldChg>
      <pc:sldChg chg="del">
        <pc:chgData name="Erna Meglič" userId="10a26e52-d28a-43cc-889f-40205a0b5c0a" providerId="ADAL" clId="{504A99EA-941C-4798-ADEB-F837C2AED360}" dt="2024-02-12T14:59:52.412" v="1582" actId="47"/>
        <pc:sldMkLst>
          <pc:docMk/>
          <pc:sldMk cId="2764085205" sldId="315"/>
        </pc:sldMkLst>
      </pc:sldChg>
      <pc:sldChg chg="del">
        <pc:chgData name="Erna Meglič" userId="10a26e52-d28a-43cc-889f-40205a0b5c0a" providerId="ADAL" clId="{504A99EA-941C-4798-ADEB-F837C2AED360}" dt="2024-02-12T14:59:55.444" v="1583" actId="47"/>
        <pc:sldMkLst>
          <pc:docMk/>
          <pc:sldMk cId="2764085205" sldId="316"/>
        </pc:sldMkLst>
      </pc:sldChg>
      <pc:sldChg chg="modSp mod">
        <pc:chgData name="Erna Meglič" userId="10a26e52-d28a-43cc-889f-40205a0b5c0a" providerId="ADAL" clId="{504A99EA-941C-4798-ADEB-F837C2AED360}" dt="2024-02-12T14:59:29.780" v="1579" actId="20577"/>
        <pc:sldMkLst>
          <pc:docMk/>
          <pc:sldMk cId="2574799900" sldId="317"/>
        </pc:sldMkLst>
        <pc:spChg chg="mod">
          <ac:chgData name="Erna Meglič" userId="10a26e52-d28a-43cc-889f-40205a0b5c0a" providerId="ADAL" clId="{504A99EA-941C-4798-ADEB-F837C2AED360}" dt="2024-02-12T14:59:03.629" v="1555" actId="255"/>
          <ac:spMkLst>
            <pc:docMk/>
            <pc:sldMk cId="2574799900" sldId="317"/>
            <ac:spMk id="2" creationId="{00000000-0000-0000-0000-000000000000}"/>
          </ac:spMkLst>
        </pc:spChg>
        <pc:spChg chg="mod">
          <ac:chgData name="Erna Meglič" userId="10a26e52-d28a-43cc-889f-40205a0b5c0a" providerId="ADAL" clId="{504A99EA-941C-4798-ADEB-F837C2AED360}" dt="2024-02-12T14:59:29.780" v="1579" actId="20577"/>
          <ac:spMkLst>
            <pc:docMk/>
            <pc:sldMk cId="2574799900" sldId="317"/>
            <ac:spMk id="3" creationId="{00000000-0000-0000-0000-000000000000}"/>
          </ac:spMkLst>
        </pc:spChg>
      </pc:sldChg>
      <pc:sldChg chg="del">
        <pc:chgData name="Erna Meglič" userId="10a26e52-d28a-43cc-889f-40205a0b5c0a" providerId="ADAL" clId="{504A99EA-941C-4798-ADEB-F837C2AED360}" dt="2024-02-12T14:59:48.754" v="1581" actId="47"/>
        <pc:sldMkLst>
          <pc:docMk/>
          <pc:sldMk cId="3109977628" sldId="318"/>
        </pc:sldMkLst>
      </pc:sldChg>
      <pc:sldChg chg="del">
        <pc:chgData name="Erna Meglič" userId="10a26e52-d28a-43cc-889f-40205a0b5c0a" providerId="ADAL" clId="{504A99EA-941C-4798-ADEB-F837C2AED360}" dt="2024-02-12T14:19:19.668" v="73" actId="47"/>
        <pc:sldMkLst>
          <pc:docMk/>
          <pc:sldMk cId="2705833096" sldId="319"/>
        </pc:sldMkLst>
      </pc:sldChg>
      <pc:sldChg chg="del">
        <pc:chgData name="Erna Meglič" userId="10a26e52-d28a-43cc-889f-40205a0b5c0a" providerId="ADAL" clId="{504A99EA-941C-4798-ADEB-F837C2AED360}" dt="2024-02-12T14:37:11.250" v="904" actId="47"/>
        <pc:sldMkLst>
          <pc:docMk/>
          <pc:sldMk cId="2221056832" sldId="320"/>
        </pc:sldMkLst>
      </pc:sldChg>
      <pc:sldChg chg="del">
        <pc:chgData name="Erna Meglič" userId="10a26e52-d28a-43cc-889f-40205a0b5c0a" providerId="ADAL" clId="{504A99EA-941C-4798-ADEB-F837C2AED360}" dt="2024-02-12T14:37:12.437" v="905" actId="47"/>
        <pc:sldMkLst>
          <pc:docMk/>
          <pc:sldMk cId="2561335844" sldId="321"/>
        </pc:sldMkLst>
      </pc:sldChg>
      <pc:sldChg chg="del">
        <pc:chgData name="Erna Meglič" userId="10a26e52-d28a-43cc-889f-40205a0b5c0a" providerId="ADAL" clId="{504A99EA-941C-4798-ADEB-F837C2AED360}" dt="2024-02-12T15:00:04.498" v="1590" actId="47"/>
        <pc:sldMkLst>
          <pc:docMk/>
          <pc:sldMk cId="139194505" sldId="325"/>
        </pc:sldMkLst>
      </pc:sldChg>
      <pc:sldChg chg="del">
        <pc:chgData name="Erna Meglič" userId="10a26e52-d28a-43cc-889f-40205a0b5c0a" providerId="ADAL" clId="{504A99EA-941C-4798-ADEB-F837C2AED360}" dt="2024-02-12T15:00:03.935" v="1589" actId="47"/>
        <pc:sldMkLst>
          <pc:docMk/>
          <pc:sldMk cId="414808015" sldId="326"/>
        </pc:sldMkLst>
      </pc:sldChg>
      <pc:sldChg chg="del">
        <pc:chgData name="Erna Meglič" userId="10a26e52-d28a-43cc-889f-40205a0b5c0a" providerId="ADAL" clId="{504A99EA-941C-4798-ADEB-F837C2AED360}" dt="2024-02-12T15:00:05.097" v="1591" actId="47"/>
        <pc:sldMkLst>
          <pc:docMk/>
          <pc:sldMk cId="349353610" sldId="327"/>
        </pc:sldMkLst>
      </pc:sldChg>
      <pc:sldChg chg="del">
        <pc:chgData name="Erna Meglič" userId="10a26e52-d28a-43cc-889f-40205a0b5c0a" providerId="ADAL" clId="{504A99EA-941C-4798-ADEB-F837C2AED360}" dt="2024-02-12T14:59:59.230" v="1585" actId="47"/>
        <pc:sldMkLst>
          <pc:docMk/>
          <pc:sldMk cId="3267640831" sldId="332"/>
        </pc:sldMkLst>
      </pc:sldChg>
      <pc:sldChg chg="del">
        <pc:chgData name="Erna Meglič" userId="10a26e52-d28a-43cc-889f-40205a0b5c0a" providerId="ADAL" clId="{504A99EA-941C-4798-ADEB-F837C2AED360}" dt="2024-02-12T15:00:00.418" v="1586" actId="47"/>
        <pc:sldMkLst>
          <pc:docMk/>
          <pc:sldMk cId="375918623" sldId="333"/>
        </pc:sldMkLst>
      </pc:sldChg>
      <pc:sldChg chg="del">
        <pc:chgData name="Erna Meglič" userId="10a26e52-d28a-43cc-889f-40205a0b5c0a" providerId="ADAL" clId="{504A99EA-941C-4798-ADEB-F837C2AED360}" dt="2024-02-12T15:00:03.060" v="1588" actId="47"/>
        <pc:sldMkLst>
          <pc:docMk/>
          <pc:sldMk cId="151094562" sldId="334"/>
        </pc:sldMkLst>
      </pc:sldChg>
      <pc:sldChg chg="del">
        <pc:chgData name="Erna Meglič" userId="10a26e52-d28a-43cc-889f-40205a0b5c0a" providerId="ADAL" clId="{504A99EA-941C-4798-ADEB-F837C2AED360}" dt="2024-02-12T15:00:01.387" v="1587" actId="47"/>
        <pc:sldMkLst>
          <pc:docMk/>
          <pc:sldMk cId="142031642" sldId="335"/>
        </pc:sldMkLst>
      </pc:sldChg>
      <pc:sldChg chg="modSp mod">
        <pc:chgData name="Erna Meglič" userId="10a26e52-d28a-43cc-889f-40205a0b5c0a" providerId="ADAL" clId="{504A99EA-941C-4798-ADEB-F837C2AED360}" dt="2024-02-12T14:28:06.450" v="215" actId="20577"/>
        <pc:sldMkLst>
          <pc:docMk/>
          <pc:sldMk cId="3903988859" sldId="336"/>
        </pc:sldMkLst>
        <pc:spChg chg="mod">
          <ac:chgData name="Erna Meglič" userId="10a26e52-d28a-43cc-889f-40205a0b5c0a" providerId="ADAL" clId="{504A99EA-941C-4798-ADEB-F837C2AED360}" dt="2024-02-12T14:28:06.450" v="215" actId="20577"/>
          <ac:spMkLst>
            <pc:docMk/>
            <pc:sldMk cId="3903988859" sldId="336"/>
            <ac:spMk id="3" creationId="{00000000-0000-0000-0000-000000000000}"/>
          </ac:spMkLst>
        </pc:spChg>
      </pc:sldChg>
      <pc:sldChg chg="del">
        <pc:chgData name="Erna Meglič" userId="10a26e52-d28a-43cc-889f-40205a0b5c0a" providerId="ADAL" clId="{504A99EA-941C-4798-ADEB-F837C2AED360}" dt="2024-02-12T14:59:57.918" v="1584" actId="47"/>
        <pc:sldMkLst>
          <pc:docMk/>
          <pc:sldMk cId="1275893083" sldId="337"/>
        </pc:sldMkLst>
      </pc:sldChg>
      <pc:sldChg chg="modSp mod ord">
        <pc:chgData name="Erna Meglič" userId="10a26e52-d28a-43cc-889f-40205a0b5c0a" providerId="ADAL" clId="{504A99EA-941C-4798-ADEB-F837C2AED360}" dt="2024-02-12T14:53:55.420" v="1348"/>
        <pc:sldMkLst>
          <pc:docMk/>
          <pc:sldMk cId="1254183677" sldId="338"/>
        </pc:sldMkLst>
        <pc:spChg chg="mod">
          <ac:chgData name="Erna Meglič" userId="10a26e52-d28a-43cc-889f-40205a0b5c0a" providerId="ADAL" clId="{504A99EA-941C-4798-ADEB-F837C2AED360}" dt="2024-02-12T14:41:04.388" v="1070" actId="255"/>
          <ac:spMkLst>
            <pc:docMk/>
            <pc:sldMk cId="1254183677" sldId="338"/>
            <ac:spMk id="2" creationId="{00000000-0000-0000-0000-000000000000}"/>
          </ac:spMkLst>
        </pc:spChg>
        <pc:spChg chg="mod">
          <ac:chgData name="Erna Meglič" userId="10a26e52-d28a-43cc-889f-40205a0b5c0a" providerId="ADAL" clId="{504A99EA-941C-4798-ADEB-F837C2AED360}" dt="2024-02-12T14:40:45.073" v="1066" actId="255"/>
          <ac:spMkLst>
            <pc:docMk/>
            <pc:sldMk cId="1254183677" sldId="338"/>
            <ac:spMk id="3" creationId="{00000000-0000-0000-0000-000000000000}"/>
          </ac:spMkLst>
        </pc:spChg>
      </pc:sldChg>
      <pc:sldChg chg="modSp del mod">
        <pc:chgData name="Erna Meglič" userId="10a26e52-d28a-43cc-889f-40205a0b5c0a" providerId="ADAL" clId="{504A99EA-941C-4798-ADEB-F837C2AED360}" dt="2024-02-12T14:24:21.093" v="174" actId="47"/>
        <pc:sldMkLst>
          <pc:docMk/>
          <pc:sldMk cId="3836883842" sldId="343"/>
        </pc:sldMkLst>
        <pc:spChg chg="mod">
          <ac:chgData name="Erna Meglič" userId="10a26e52-d28a-43cc-889f-40205a0b5c0a" providerId="ADAL" clId="{504A99EA-941C-4798-ADEB-F837C2AED360}" dt="2024-02-12T14:24:13.293" v="173" actId="20577"/>
          <ac:spMkLst>
            <pc:docMk/>
            <pc:sldMk cId="3836883842" sldId="343"/>
            <ac:spMk id="2" creationId="{00000000-0000-0000-0000-000000000000}"/>
          </ac:spMkLst>
        </pc:spChg>
      </pc:sldChg>
      <pc:sldChg chg="modSp mod">
        <pc:chgData name="Erna Meglič" userId="10a26e52-d28a-43cc-889f-40205a0b5c0a" providerId="ADAL" clId="{504A99EA-941C-4798-ADEB-F837C2AED360}" dt="2024-02-12T14:56:13.044" v="1460" actId="20577"/>
        <pc:sldMkLst>
          <pc:docMk/>
          <pc:sldMk cId="311535951" sldId="344"/>
        </pc:sldMkLst>
        <pc:spChg chg="mod">
          <ac:chgData name="Erna Meglič" userId="10a26e52-d28a-43cc-889f-40205a0b5c0a" providerId="ADAL" clId="{504A99EA-941C-4798-ADEB-F837C2AED360}" dt="2024-02-12T14:56:13.044" v="1460" actId="20577"/>
          <ac:spMkLst>
            <pc:docMk/>
            <pc:sldMk cId="311535951" sldId="344"/>
            <ac:spMk id="2" creationId="{00000000-0000-0000-0000-000000000000}"/>
          </ac:spMkLst>
        </pc:spChg>
        <pc:spChg chg="mod">
          <ac:chgData name="Erna Meglič" userId="10a26e52-d28a-43cc-889f-40205a0b5c0a" providerId="ADAL" clId="{504A99EA-941C-4798-ADEB-F837C2AED360}" dt="2024-02-12T14:51:47.735" v="1317" actId="20577"/>
          <ac:spMkLst>
            <pc:docMk/>
            <pc:sldMk cId="311535951" sldId="344"/>
            <ac:spMk id="3" creationId="{00000000-0000-0000-0000-000000000000}"/>
          </ac:spMkLst>
        </pc:spChg>
      </pc:sldChg>
      <pc:sldChg chg="modSp mod">
        <pc:chgData name="Erna Meglič" userId="10a26e52-d28a-43cc-889f-40205a0b5c0a" providerId="ADAL" clId="{504A99EA-941C-4798-ADEB-F837C2AED360}" dt="2024-02-12T14:52:28.708" v="1343" actId="20577"/>
        <pc:sldMkLst>
          <pc:docMk/>
          <pc:sldMk cId="507480088" sldId="345"/>
        </pc:sldMkLst>
        <pc:spChg chg="mod">
          <ac:chgData name="Erna Meglič" userId="10a26e52-d28a-43cc-889f-40205a0b5c0a" providerId="ADAL" clId="{504A99EA-941C-4798-ADEB-F837C2AED360}" dt="2024-02-12T14:52:28.708" v="1343" actId="20577"/>
          <ac:spMkLst>
            <pc:docMk/>
            <pc:sldMk cId="507480088" sldId="345"/>
            <ac:spMk id="2" creationId="{00000000-0000-0000-0000-000000000000}"/>
          </ac:spMkLst>
        </pc:spChg>
        <pc:spChg chg="mod">
          <ac:chgData name="Erna Meglič" userId="10a26e52-d28a-43cc-889f-40205a0b5c0a" providerId="ADAL" clId="{504A99EA-941C-4798-ADEB-F837C2AED360}" dt="2024-02-12T14:51:01.201" v="1292" actId="207"/>
          <ac:spMkLst>
            <pc:docMk/>
            <pc:sldMk cId="507480088" sldId="345"/>
            <ac:spMk id="3" creationId="{00000000-0000-0000-0000-000000000000}"/>
          </ac:spMkLst>
        </pc:spChg>
      </pc:sldChg>
      <pc:sldChg chg="modSp mod">
        <pc:chgData name="Erna Meglič" userId="10a26e52-d28a-43cc-889f-40205a0b5c0a" providerId="ADAL" clId="{504A99EA-941C-4798-ADEB-F837C2AED360}" dt="2024-02-12T14:32:37.531" v="380" actId="1076"/>
        <pc:sldMkLst>
          <pc:docMk/>
          <pc:sldMk cId="1304034548" sldId="346"/>
        </pc:sldMkLst>
        <pc:spChg chg="mod">
          <ac:chgData name="Erna Meglič" userId="10a26e52-d28a-43cc-889f-40205a0b5c0a" providerId="ADAL" clId="{504A99EA-941C-4798-ADEB-F837C2AED360}" dt="2024-02-12T14:32:37.531" v="380" actId="1076"/>
          <ac:spMkLst>
            <pc:docMk/>
            <pc:sldMk cId="1304034548" sldId="346"/>
            <ac:spMk id="2" creationId="{00000000-0000-0000-0000-000000000000}"/>
          </ac:spMkLst>
        </pc:spChg>
        <pc:spChg chg="mod">
          <ac:chgData name="Erna Meglič" userId="10a26e52-d28a-43cc-889f-40205a0b5c0a" providerId="ADAL" clId="{504A99EA-941C-4798-ADEB-F837C2AED360}" dt="2024-02-12T14:30:58.269" v="349" actId="20577"/>
          <ac:spMkLst>
            <pc:docMk/>
            <pc:sldMk cId="1304034548" sldId="346"/>
            <ac:spMk id="3" creationId="{00000000-0000-0000-0000-000000000000}"/>
          </ac:spMkLst>
        </pc:spChg>
      </pc:sldChg>
      <pc:sldChg chg="modSp new del mod">
        <pc:chgData name="Erna Meglič" userId="10a26e52-d28a-43cc-889f-40205a0b5c0a" providerId="ADAL" clId="{504A99EA-941C-4798-ADEB-F837C2AED360}" dt="2024-02-12T14:22:54.817" v="123" actId="47"/>
        <pc:sldMkLst>
          <pc:docMk/>
          <pc:sldMk cId="2922895846" sldId="346"/>
        </pc:sldMkLst>
        <pc:spChg chg="mod">
          <ac:chgData name="Erna Meglič" userId="10a26e52-d28a-43cc-889f-40205a0b5c0a" providerId="ADAL" clId="{504A99EA-941C-4798-ADEB-F837C2AED360}" dt="2024-02-12T14:22:47.060" v="122" actId="255"/>
          <ac:spMkLst>
            <pc:docMk/>
            <pc:sldMk cId="2922895846" sldId="346"/>
            <ac:spMk id="2" creationId="{305FD0DB-18D6-4A9B-AC16-362AD469373A}"/>
          </ac:spMkLst>
        </pc:spChg>
      </pc:sldChg>
      <pc:sldChg chg="modSp mod">
        <pc:chgData name="Erna Meglič" userId="10a26e52-d28a-43cc-889f-40205a0b5c0a" providerId="ADAL" clId="{504A99EA-941C-4798-ADEB-F837C2AED360}" dt="2024-02-12T14:55:02.412" v="1378" actId="113"/>
        <pc:sldMkLst>
          <pc:docMk/>
          <pc:sldMk cId="596857680" sldId="347"/>
        </pc:sldMkLst>
        <pc:spChg chg="mod">
          <ac:chgData name="Erna Meglič" userId="10a26e52-d28a-43cc-889f-40205a0b5c0a" providerId="ADAL" clId="{504A99EA-941C-4798-ADEB-F837C2AED360}" dt="2024-02-12T14:55:02.412" v="1378" actId="113"/>
          <ac:spMkLst>
            <pc:docMk/>
            <pc:sldMk cId="596857680" sldId="347"/>
            <ac:spMk id="2" creationId="{00000000-0000-0000-0000-000000000000}"/>
          </ac:spMkLst>
        </pc:spChg>
        <pc:spChg chg="mod">
          <ac:chgData name="Erna Meglič" userId="10a26e52-d28a-43cc-889f-40205a0b5c0a" providerId="ADAL" clId="{504A99EA-941C-4798-ADEB-F837C2AED360}" dt="2024-02-12T14:54:13.618" v="1369" actId="20577"/>
          <ac:spMkLst>
            <pc:docMk/>
            <pc:sldMk cId="596857680" sldId="347"/>
            <ac:spMk id="3" creationId="{00000000-0000-0000-0000-000000000000}"/>
          </ac:spMkLst>
        </pc:spChg>
      </pc:sldChg>
      <pc:sldChg chg="modSp mod ord">
        <pc:chgData name="Erna Meglič" userId="10a26e52-d28a-43cc-889f-40205a0b5c0a" providerId="ADAL" clId="{504A99EA-941C-4798-ADEB-F837C2AED360}" dt="2024-02-12T15:20:24.389" v="2428" actId="6549"/>
        <pc:sldMkLst>
          <pc:docMk/>
          <pc:sldMk cId="1927617038" sldId="348"/>
        </pc:sldMkLst>
        <pc:spChg chg="mod">
          <ac:chgData name="Erna Meglič" userId="10a26e52-d28a-43cc-889f-40205a0b5c0a" providerId="ADAL" clId="{504A99EA-941C-4798-ADEB-F837C2AED360}" dt="2024-02-12T15:20:24.389" v="2428" actId="6549"/>
          <ac:spMkLst>
            <pc:docMk/>
            <pc:sldMk cId="1927617038" sldId="348"/>
            <ac:spMk id="2" creationId="{00000000-0000-0000-0000-000000000000}"/>
          </ac:spMkLst>
        </pc:spChg>
        <pc:spChg chg="mod">
          <ac:chgData name="Erna Meglič" userId="10a26e52-d28a-43cc-889f-40205a0b5c0a" providerId="ADAL" clId="{504A99EA-941C-4798-ADEB-F837C2AED360}" dt="2024-02-12T15:10:10.904" v="2352" actId="20577"/>
          <ac:spMkLst>
            <pc:docMk/>
            <pc:sldMk cId="1927617038" sldId="34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481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>
              <a:defRPr sz="13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501481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>
              <a:defRPr sz="1300"/>
            </a:lvl1pPr>
          </a:lstStyle>
          <a:p>
            <a:pPr rtl="0"/>
            <a:fld id="{12941D30-671E-4C00-B21E-A30DFEE80CD8}" type="datetime1">
              <a:rPr lang="sl-SI" smtClean="0"/>
              <a:pPr rtl="0"/>
              <a:t>13. 02. 2024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9493421"/>
            <a:ext cx="2974552" cy="501480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>
              <a:defRPr sz="13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8210" y="9493421"/>
            <a:ext cx="2974552" cy="501480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r">
              <a:defRPr sz="1300"/>
            </a:lvl1pPr>
          </a:lstStyle>
          <a:p>
            <a:pPr rtl="0"/>
            <a:fld id="{3A5BAD6D-9C3B-46AE-9ED7-53C2ADD3C885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481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>
              <a:defRPr sz="13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481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>
              <a:defRPr sz="1300"/>
            </a:lvl1pPr>
          </a:lstStyle>
          <a:p>
            <a:pPr rtl="0"/>
            <a:fld id="{1DD52C8C-C02C-485C-BF4F-C326A50D8DD1}" type="datetime1">
              <a:rPr lang="sl-SI" smtClean="0"/>
              <a:pPr rtl="0"/>
              <a:t>13. 02. 2024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2" tIns="48166" rIns="96332" bIns="48166" rtlCol="0" anchor="ctr"/>
          <a:lstStyle/>
          <a:p>
            <a:pPr rtl="0"/>
            <a:endParaRPr lang="sl-SI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6435" y="4810046"/>
            <a:ext cx="5491480" cy="3935492"/>
          </a:xfrm>
          <a:prstGeom prst="rect">
            <a:avLst/>
          </a:prstGeom>
        </p:spPr>
        <p:txBody>
          <a:bodyPr vert="horz" lIns="96332" tIns="48166" rIns="96332" bIns="48166" rtlCol="0"/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9493421"/>
            <a:ext cx="2974552" cy="501480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>
              <a:defRPr sz="13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8210" y="9493421"/>
            <a:ext cx="2974552" cy="501480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r">
              <a:defRPr sz="1300"/>
            </a:lvl1pPr>
          </a:lstStyle>
          <a:p>
            <a:pPr rtl="0"/>
            <a:fld id="{E86C1AB1-D682-4F2C-8579-D9DF0DCC073A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6C1AB1-D682-4F2C-8579-D9DF0DCC073A}" type="slidenum">
              <a:rPr lang="sl-SI" smtClean="0"/>
              <a:pPr rtl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sl-SI" smtClean="0">
                <a:solidFill>
                  <a:prstClr val="black"/>
                </a:solidFill>
              </a:rPr>
              <a:pPr/>
              <a:t>10</a:t>
            </a:fld>
            <a:endParaRPr lang="sl-S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05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sl-SI" smtClean="0">
                <a:solidFill>
                  <a:prstClr val="black"/>
                </a:solidFill>
              </a:rPr>
              <a:pPr/>
              <a:t>11</a:t>
            </a:fld>
            <a:endParaRPr lang="sl-S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40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sl-SI" smtClean="0">
                <a:solidFill>
                  <a:prstClr val="black"/>
                </a:solidFill>
              </a:rPr>
              <a:pPr/>
              <a:t>13</a:t>
            </a:fld>
            <a:endParaRPr lang="sl-S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73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l-SI" smtClean="0"/>
              <a:pPr rtl="0"/>
              <a:t>14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1370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sl-SI" smtClean="0">
                <a:solidFill>
                  <a:prstClr val="black"/>
                </a:solidFill>
              </a:rPr>
              <a:pPr/>
              <a:t>2</a:t>
            </a:fld>
            <a:endParaRPr lang="sl-S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57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l-SI" smtClean="0"/>
              <a:pPr rtl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55090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l-SI" smtClean="0"/>
              <a:pPr rtl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71337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sl-SI" smtClean="0">
                <a:solidFill>
                  <a:prstClr val="black"/>
                </a:solidFill>
              </a:rPr>
              <a:pPr/>
              <a:t>5</a:t>
            </a:fld>
            <a:endParaRPr lang="sl-S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37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sl-SI" smtClean="0">
                <a:solidFill>
                  <a:prstClr val="black"/>
                </a:solidFill>
              </a:rPr>
              <a:pPr/>
              <a:t>6</a:t>
            </a:fld>
            <a:endParaRPr lang="sl-S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37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l-SI" smtClean="0"/>
              <a:pPr rtl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43553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sl-SI" smtClean="0">
                <a:solidFill>
                  <a:prstClr val="black"/>
                </a:solidFill>
              </a:rPr>
              <a:pPr/>
              <a:t>8</a:t>
            </a:fld>
            <a:endParaRPr lang="sl-S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73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sl-SI" smtClean="0">
                <a:solidFill>
                  <a:prstClr val="black"/>
                </a:solidFill>
              </a:rPr>
              <a:pPr/>
              <a:t>9</a:t>
            </a:fld>
            <a:endParaRPr lang="sl-S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4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06DFBF-BBE4-4AF4-9EA4-2352E1996C16}" type="datetime1">
              <a:rPr lang="sl-SI" smtClean="0"/>
              <a:pPr rtl="0"/>
              <a:t>13. 02. 2024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7D3868-F7C6-47ED-B7AB-5695C7B2B389}" type="datetime1">
              <a:rPr lang="sl-SI" smtClean="0"/>
              <a:pPr rtl="0"/>
              <a:t>13. 02. 2024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10" name="Označba mesta za nogo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9" name="Označba mesta za datum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CDBD73-3494-458F-9351-DABCFA50584D}" type="datetime1">
              <a:rPr lang="sl-SI" smtClean="0"/>
              <a:pPr rtl="0"/>
              <a:t>13. 02. 2024</a:t>
            </a:fld>
            <a:endParaRPr lang="sl-SI" dirty="0"/>
          </a:p>
        </p:txBody>
      </p:sp>
      <p:sp>
        <p:nvSpPr>
          <p:cNvPr id="11" name="Označba mesta za številko diapoz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8" name="Pravokotni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9" name="Pravokotni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51F529-789B-463D-961F-C8765A6D50B0}" type="datetime1">
              <a:rPr lang="sl-SI" smtClean="0"/>
              <a:pPr rtl="0"/>
              <a:t>13. 02. 2024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B7B4C0-B495-49FD-AA79-4E954EB31F83}" type="datetime1">
              <a:rPr lang="sl-SI" smtClean="0"/>
              <a:pPr rtl="0"/>
              <a:t>13. 02. 2024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8" name="Pravokotni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9" name="Pravokotni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15CCAF-3500-495F-9F4E-0AE16EDE12CC}" type="datetime1">
              <a:rPr lang="sl-SI" smtClean="0"/>
              <a:pPr rtl="0"/>
              <a:t>13. 02. 2024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 »Poletje«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 »Jesen«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 »Zima«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9" name="Pravokotnik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10" name="Pravokotnik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FF8793-EDB4-42D8-ADAE-776C870062B8}" type="datetime1">
              <a:rPr lang="sl-SI" smtClean="0"/>
              <a:pPr rtl="0"/>
              <a:t>13. 02. 2024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11" name="Pravokotnik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12" name="Pravokotnik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E7B90-648F-4E61-96EE-C2DC171AD6A6}" type="datetime1">
              <a:rPr lang="sl-SI" smtClean="0"/>
              <a:pPr rtl="0"/>
              <a:t>13. 02. 2024</a:t>
            </a:fld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7" name="Pravokotnik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8" name="Pravokotnik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4EDA51-859F-4E12-96BE-3C1E85AD7BA0}" type="datetime1">
              <a:rPr lang="sl-SI" smtClean="0"/>
              <a:pPr rtl="0"/>
              <a:t>13. 02. 2024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Pravokotnik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B57AD41-4AA9-40C5-9A59-E6C3C9133600}" type="datetime1">
              <a:rPr lang="sl-SI" smtClean="0"/>
              <a:pPr rtl="0"/>
              <a:t>13. 02. 2024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93650" y="1911929"/>
            <a:ext cx="6849114" cy="2289688"/>
          </a:xfrm>
        </p:spPr>
        <p:txBody>
          <a:bodyPr rtlCol="0">
            <a:normAutofit fontScale="90000"/>
          </a:bodyPr>
          <a:lstStyle/>
          <a:p>
            <a:pPr>
              <a:lnSpc>
                <a:spcPts val="6300"/>
              </a:lnSpc>
            </a:pPr>
            <a:br>
              <a:rPr lang="sl-SI" sz="4600" dirty="0"/>
            </a:br>
            <a:br>
              <a:rPr lang="sl-SI" sz="4600" dirty="0"/>
            </a:br>
            <a:br>
              <a:rPr lang="sl-SI" sz="4600" dirty="0"/>
            </a:br>
            <a:br>
              <a:rPr lang="sl-SI" sz="4600" dirty="0"/>
            </a:br>
            <a:br>
              <a:rPr lang="sl-SI" sz="4600" dirty="0"/>
            </a:br>
            <a:br>
              <a:rPr lang="sl-SI" sz="4600" dirty="0"/>
            </a:br>
            <a:br>
              <a:rPr lang="sl-SI" sz="4600" dirty="0"/>
            </a:br>
            <a:br>
              <a:rPr lang="sl-SI" sz="4600" dirty="0"/>
            </a:br>
            <a:br>
              <a:rPr lang="sl-SI" sz="4600" dirty="0"/>
            </a:br>
            <a:br>
              <a:rPr lang="sl-SI" sz="4600" dirty="0"/>
            </a:br>
            <a:br>
              <a:rPr lang="sl-SI" sz="4600" dirty="0"/>
            </a:br>
            <a:r>
              <a:rPr lang="sl-SI" sz="4600" dirty="0"/>
              <a:t>vzgojni načrt šole </a:t>
            </a:r>
            <a:br>
              <a:rPr lang="sl-SI" sz="4600" dirty="0"/>
            </a:br>
            <a:r>
              <a:rPr lang="sl-SI" sz="4600" dirty="0"/>
              <a:t>pravila šolskega reda</a:t>
            </a:r>
            <a:br>
              <a:rPr lang="sl-SI" sz="4600" dirty="0"/>
            </a:br>
            <a:r>
              <a:rPr lang="sl-SI" sz="4600" dirty="0"/>
              <a:t>predlog sprememb 2024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793650" y="4437144"/>
            <a:ext cx="6583680" cy="792000"/>
          </a:xfrm>
        </p:spPr>
        <p:txBody>
          <a:bodyPr rtlCol="0">
            <a:normAutofit/>
          </a:bodyPr>
          <a:lstStyle/>
          <a:p>
            <a:pPr rtl="0"/>
            <a:r>
              <a:rPr lang="sl-SI" sz="3600"/>
              <a:t>na OŠ Matije Valjavca Preddvor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04497" y="562302"/>
            <a:ext cx="11161986" cy="1097280"/>
          </a:xfrm>
        </p:spPr>
        <p:txBody>
          <a:bodyPr rtlCol="0">
            <a:normAutofit/>
          </a:bodyPr>
          <a:lstStyle/>
          <a:p>
            <a:pPr rtl="0"/>
            <a:r>
              <a:rPr lang="sl-SI" sz="4400" dirty="0"/>
              <a:t>uživanje hrane in pijače</a:t>
            </a:r>
          </a:p>
        </p:txBody>
      </p:sp>
      <p:sp>
        <p:nvSpPr>
          <p:cNvPr id="2" name="Pravokotnik 1"/>
          <p:cNvSpPr/>
          <p:nvPr/>
        </p:nvSpPr>
        <p:spPr>
          <a:xfrm>
            <a:off x="714703" y="2359370"/>
            <a:ext cx="10741573" cy="3692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 fontAlgn="base">
              <a:buFont typeface="Wingdings" panose="05000000000000000000" pitchFamily="2" charset="2"/>
              <a:buChar char="§"/>
            </a:pPr>
            <a:r>
              <a:rPr lang="sl-SI" sz="2600" b="0" i="0" dirty="0">
                <a:effectLst/>
                <a:latin typeface="Calibri" panose="020F0502020204030204" pitchFamily="34" charset="0"/>
              </a:rPr>
              <a:t>Šola želi delovati vzgojno tudi na področju prehrane, zato je v šoli </a:t>
            </a:r>
            <a:r>
              <a:rPr lang="sl-SI" sz="2600" b="1" i="0" dirty="0">
                <a:effectLst/>
                <a:latin typeface="Calibri" panose="020F0502020204030204" pitchFamily="34" charset="0"/>
              </a:rPr>
              <a:t>dovoljeno uživati le zdravo hrano in pijačo</a:t>
            </a:r>
            <a:r>
              <a:rPr lang="sl-SI" sz="2600" b="0" i="0" dirty="0">
                <a:effectLst/>
                <a:latin typeface="Calibri" panose="020F0502020204030204" pitchFamily="34" charset="0"/>
              </a:rPr>
              <a:t>. V šolo ni dovoljeno prinašati in uživati sladkih pijač, bombonov, čokolad, slanih prigrizkov ipd.; lahko pa sadje in žitne ploščice. Enako hrano priporočamo tudi na dnevih dejavnostih. </a:t>
            </a:r>
            <a:endParaRPr lang="sl-SI" sz="2600" dirty="0">
              <a:latin typeface="Calibri" panose="020F0502020204030204" pitchFamily="34" charset="0"/>
            </a:endParaRPr>
          </a:p>
          <a:p>
            <a:pPr marL="285750" indent="-285750" algn="just" rtl="0" fontAlgn="base">
              <a:buFont typeface="Wingdings" panose="05000000000000000000" pitchFamily="2" charset="2"/>
              <a:buChar char="§"/>
            </a:pPr>
            <a:r>
              <a:rPr lang="sl-SI" sz="2600" b="0" i="0" dirty="0">
                <a:effectLst/>
                <a:latin typeface="Calibri" panose="020F0502020204030204" pitchFamily="34" charset="0"/>
              </a:rPr>
              <a:t>Učenci uživajo vso dovoljeno hrano in pijačo </a:t>
            </a:r>
            <a:r>
              <a:rPr lang="sl-SI" sz="2600" b="1" i="0" dirty="0">
                <a:effectLst/>
                <a:latin typeface="Calibri" panose="020F0502020204030204" pitchFamily="34" charset="0"/>
              </a:rPr>
              <a:t>samo v jedilnici</a:t>
            </a:r>
            <a:r>
              <a:rPr lang="sl-SI" sz="2600" b="0" i="0" dirty="0">
                <a:effectLst/>
                <a:latin typeface="Calibri" panose="020F0502020204030204" pitchFamily="34" charset="0"/>
              </a:rPr>
              <a:t>.</a:t>
            </a:r>
          </a:p>
          <a:p>
            <a:pPr marL="285750" indent="-285750" algn="just" rtl="0" fontAlgn="base">
              <a:buFont typeface="Wingdings" panose="05000000000000000000" pitchFamily="2" charset="2"/>
              <a:buChar char="§"/>
            </a:pPr>
            <a:r>
              <a:rPr lang="sl-SI" sz="2600" b="0" i="0" dirty="0">
                <a:effectLst/>
                <a:latin typeface="Calibri" panose="020F0502020204030204" pitchFamily="34" charset="0"/>
              </a:rPr>
              <a:t>Šola ima sprejeta </a:t>
            </a:r>
            <a:r>
              <a:rPr lang="sl-SI" sz="2600" b="1" i="0" dirty="0">
                <a:effectLst/>
                <a:latin typeface="Calibri" panose="020F0502020204030204" pitchFamily="34" charset="0"/>
              </a:rPr>
              <a:t>dodatna pravila pri prehranjevanju</a:t>
            </a:r>
            <a:r>
              <a:rPr lang="sl-SI" sz="2600" dirty="0">
                <a:latin typeface="Calibri" panose="020F0502020204030204" pitchFamily="34" charset="0"/>
              </a:rPr>
              <a:t>.</a:t>
            </a:r>
            <a:endParaRPr lang="sl-SI" sz="2600" b="0" i="0" dirty="0">
              <a:effectLst/>
              <a:latin typeface="Calibri" panose="020F0502020204030204" pitchFamily="34" charset="0"/>
            </a:endParaRPr>
          </a:p>
          <a:p>
            <a:pPr marL="285750" indent="-285750" algn="just" rtl="0" fontAlgn="base">
              <a:buFont typeface="Wingdings" panose="05000000000000000000" pitchFamily="2" charset="2"/>
              <a:buChar char="§"/>
            </a:pPr>
            <a:r>
              <a:rPr lang="sl-SI" sz="2600" b="0" i="0" dirty="0">
                <a:effectLst/>
                <a:latin typeface="Calibri" panose="020F0502020204030204" pitchFamily="34" charset="0"/>
              </a:rPr>
              <a:t>Učence navajamo in spodbujamo, da </a:t>
            </a:r>
            <a:r>
              <a:rPr lang="sl-SI" sz="2600" b="1" i="0" dirty="0">
                <a:effectLst/>
                <a:latin typeface="Calibri" panose="020F0502020204030204" pitchFamily="34" charset="0"/>
              </a:rPr>
              <a:t>hrano jedo počasi, kulturno </a:t>
            </a:r>
            <a:r>
              <a:rPr lang="sl-SI" sz="2600" b="0" i="0" dirty="0">
                <a:effectLst/>
                <a:latin typeface="Calibri" panose="020F0502020204030204" pitchFamily="34" charset="0"/>
              </a:rPr>
              <a:t>in tako, da v prostoru vlada »sobna jakost« pogovarjanja.  </a:t>
            </a:r>
            <a:endParaRPr lang="sl-SI" sz="2600" b="0" i="0" dirty="0">
              <a:effectLst/>
              <a:latin typeface="Segoe UI" panose="020B0502040204020203" pitchFamily="34" charset="0"/>
            </a:endParaRPr>
          </a:p>
          <a:p>
            <a:pPr marL="514350" indent="-514350" algn="just">
              <a:lnSpc>
                <a:spcPct val="115000"/>
              </a:lnSpc>
              <a:buFont typeface="+mj-lt"/>
              <a:buAutoNum type="arabicPeriod"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25418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04497" y="562302"/>
            <a:ext cx="11161986" cy="1097280"/>
          </a:xfrm>
        </p:spPr>
        <p:txBody>
          <a:bodyPr rtlCol="0">
            <a:normAutofit/>
          </a:bodyPr>
          <a:lstStyle/>
          <a:p>
            <a:pPr rtl="0"/>
            <a:r>
              <a:rPr lang="sl-SI" sz="4400" dirty="0"/>
              <a:t>vzgojno ukrepanje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714703" y="2315827"/>
            <a:ext cx="1074157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 fontAlgn="base">
              <a:buFont typeface="Wingdings" panose="05000000000000000000" pitchFamily="2" charset="2"/>
              <a:buChar char="§"/>
            </a:pPr>
            <a:r>
              <a:rPr lang="sl-SI" sz="2700" b="1" i="0" dirty="0">
                <a:effectLst/>
                <a:latin typeface="Calibri" panose="020F0502020204030204" pitchFamily="34" charset="0"/>
              </a:rPr>
              <a:t>Razrednik</a:t>
            </a:r>
            <a:r>
              <a:rPr lang="sl-SI" sz="2700" b="0" i="0" dirty="0">
                <a:effectLst/>
                <a:latin typeface="Calibri" panose="020F0502020204030204" pitchFamily="34" charset="0"/>
              </a:rPr>
              <a:t> skrbi za reševanje vzgojnih problemov posameznih učencev, sodeluje s starši in šolsko svetovalno službo ter odloča o vzgojnih ukrepih.</a:t>
            </a:r>
            <a:endParaRPr lang="sl-SI" sz="2700" dirty="0">
              <a:latin typeface="Calibri" panose="020F0502020204030204" pitchFamily="34" charset="0"/>
            </a:endParaRPr>
          </a:p>
          <a:p>
            <a:pPr marL="285750" indent="-285750" algn="just" rtl="0" fontAlgn="base">
              <a:buFont typeface="Wingdings" panose="05000000000000000000" pitchFamily="2" charset="2"/>
              <a:buChar char="§"/>
            </a:pPr>
            <a:r>
              <a:rPr lang="sl-SI" sz="2700" b="0" i="0" dirty="0">
                <a:effectLst/>
                <a:latin typeface="Calibri" panose="020F0502020204030204" pitchFamily="34" charset="0"/>
              </a:rPr>
              <a:t>Pri izrekanju vzgojnih ukrepov </a:t>
            </a:r>
            <a:r>
              <a:rPr lang="sl-SI" sz="2700" b="1" i="0" dirty="0">
                <a:effectLst/>
                <a:latin typeface="Calibri" panose="020F0502020204030204" pitchFamily="34" charset="0"/>
              </a:rPr>
              <a:t>se upošteva teža kršitve pravil</a:t>
            </a:r>
            <a:r>
              <a:rPr lang="sl-SI" sz="2700" b="0" i="0" dirty="0">
                <a:effectLst/>
                <a:latin typeface="Calibri" panose="020F0502020204030204" pitchFamily="34" charset="0"/>
              </a:rPr>
              <a:t>. </a:t>
            </a:r>
          </a:p>
          <a:p>
            <a:pPr marL="285750" indent="-285750" algn="just" rtl="0" fontAlgn="base">
              <a:buFont typeface="Wingdings" panose="05000000000000000000" pitchFamily="2" charset="2"/>
              <a:buChar char="§"/>
            </a:pPr>
            <a:r>
              <a:rPr lang="sl-SI" sz="2700" b="1" i="0" dirty="0">
                <a:effectLst/>
                <a:latin typeface="Calibri" panose="020F0502020204030204" pitchFamily="34" charset="0"/>
              </a:rPr>
              <a:t>Praviloma </a:t>
            </a:r>
            <a:r>
              <a:rPr lang="sl-SI" sz="2700" b="0" i="0" dirty="0">
                <a:effectLst/>
                <a:latin typeface="Calibri" panose="020F0502020204030204" pitchFamily="34" charset="0"/>
              </a:rPr>
              <a:t>se uporablja </a:t>
            </a:r>
            <a:r>
              <a:rPr lang="sl-SI" sz="2700" b="1" i="0" dirty="0">
                <a:effectLst/>
                <a:latin typeface="Calibri" panose="020F0502020204030204" pitchFamily="34" charset="0"/>
              </a:rPr>
              <a:t>postopnost</a:t>
            </a:r>
            <a:r>
              <a:rPr lang="sl-SI" sz="2700" b="0" i="0" dirty="0">
                <a:effectLst/>
                <a:latin typeface="Calibri" panose="020F0502020204030204" pitchFamily="34" charset="0"/>
              </a:rPr>
              <a:t>. </a:t>
            </a:r>
          </a:p>
          <a:p>
            <a:pPr marL="285750" indent="-285750" algn="just" rtl="0" fontAlgn="base">
              <a:buFont typeface="Wingdings" panose="05000000000000000000" pitchFamily="2" charset="2"/>
              <a:buChar char="§"/>
            </a:pPr>
            <a:r>
              <a:rPr lang="sl-SI" sz="27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 posamezno kršitev pravil </a:t>
            </a:r>
            <a:r>
              <a:rPr lang="sl-SI" sz="2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 napisani </a:t>
            </a:r>
            <a:r>
              <a:rPr lang="sl-SI" sz="27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predvideni vzgojni ukrepi</a:t>
            </a:r>
            <a:r>
              <a:rPr lang="sl-SI" sz="27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Praviloma se izrekajo postopno oz. v zaporedju, kot so zapisani.  </a:t>
            </a:r>
            <a:endParaRPr lang="sl-SI" sz="2700" i="0" dirty="0">
              <a:effectLst/>
              <a:latin typeface="Calibri" panose="020F0502020204030204" pitchFamily="34" charset="0"/>
            </a:endParaRPr>
          </a:p>
          <a:p>
            <a:pPr marL="285750" indent="-285750" algn="just" rtl="0" fontAlgn="base">
              <a:buFont typeface="Wingdings" panose="05000000000000000000" pitchFamily="2" charset="2"/>
              <a:buChar char="§"/>
            </a:pP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5968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6605" y="562302"/>
            <a:ext cx="11417644" cy="1097280"/>
          </a:xfrm>
        </p:spPr>
        <p:txBody>
          <a:bodyPr>
            <a:normAutofit/>
          </a:bodyPr>
          <a:lstStyle/>
          <a:p>
            <a:r>
              <a:rPr lang="sl-SI" sz="4400" dirty="0"/>
              <a:t>postopnost vzgojnega ukrepanja </a:t>
            </a:r>
          </a:p>
        </p:txBody>
      </p:sp>
      <p:sp>
        <p:nvSpPr>
          <p:cNvPr id="3" name="Pravokotnik 2"/>
          <p:cNvSpPr/>
          <p:nvPr/>
        </p:nvSpPr>
        <p:spPr>
          <a:xfrm>
            <a:off x="720193" y="2062295"/>
            <a:ext cx="106006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 fontAlgn="base">
              <a:buFont typeface="+mj-lt"/>
              <a:buAutoNum type="arabicPeriod"/>
            </a:pPr>
            <a:r>
              <a:rPr lang="sl-SI" sz="2400" b="0" i="0" dirty="0">
                <a:effectLst/>
                <a:latin typeface="Calibri" panose="020F0502020204030204" pitchFamily="34" charset="0"/>
              </a:rPr>
              <a:t>Strokovni delavec šole oz. razrednik </a:t>
            </a:r>
            <a:r>
              <a:rPr lang="sl-SI" sz="2400" b="1" i="0" dirty="0">
                <a:effectLst/>
                <a:latin typeface="Calibri" panose="020F0502020204030204" pitchFamily="34" charset="0"/>
              </a:rPr>
              <a:t>ustno opozori</a:t>
            </a:r>
            <a:r>
              <a:rPr lang="sl-SI" sz="2400" b="0" i="0" dirty="0">
                <a:effectLst/>
                <a:latin typeface="Calibri" panose="020F0502020204030204" pitchFamily="34" charset="0"/>
              </a:rPr>
              <a:t> učenca ob kršitvi pravila. 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sl-SI" sz="2400" b="0" i="0" dirty="0">
                <a:effectLst/>
                <a:latin typeface="Calibri" panose="020F0502020204030204" pitchFamily="34" charset="0"/>
              </a:rPr>
              <a:t>Kršitev pravila se </a:t>
            </a:r>
            <a:r>
              <a:rPr lang="sl-SI" sz="2400" b="1" i="0" dirty="0">
                <a:effectLst/>
                <a:latin typeface="Calibri" panose="020F0502020204030204" pitchFamily="34" charset="0"/>
              </a:rPr>
              <a:t>zapiše v e-asistent </a:t>
            </a:r>
            <a:r>
              <a:rPr lang="sl-SI" sz="2400" b="0" i="0" dirty="0">
                <a:effectLst/>
                <a:latin typeface="Calibri" panose="020F0502020204030204" pitchFamily="34" charset="0"/>
              </a:rPr>
              <a:t>(pri mlajših učencih lahko v beležko). </a:t>
            </a:r>
            <a:r>
              <a:rPr lang="sl-SI" sz="2400" dirty="0">
                <a:latin typeface="Calibri" panose="020F0502020204030204" pitchFamily="34" charset="0"/>
              </a:rPr>
              <a:t>V primeru težjih kršitev pravil se kršitev takoj zapiše v e-asistent, razrednik pa se čim prej po storjeni kršitvi pogovori z učencem.</a:t>
            </a:r>
          </a:p>
          <a:p>
            <a:pPr marL="342900" indent="-342900" algn="just" rtl="0" fontAlgn="base">
              <a:buFont typeface="+mj-lt"/>
              <a:buAutoNum type="arabicPeriod"/>
            </a:pPr>
            <a:r>
              <a:rPr lang="sl-SI" sz="2400" b="0" i="0" dirty="0">
                <a:effectLst/>
                <a:latin typeface="Calibri" panose="020F0502020204030204" pitchFamily="34" charset="0"/>
              </a:rPr>
              <a:t>Razrednik skliče </a:t>
            </a:r>
            <a:r>
              <a:rPr lang="sl-SI" sz="2400" b="1" i="0" dirty="0">
                <a:effectLst/>
                <a:latin typeface="Calibri" panose="020F0502020204030204" pitchFamily="34" charset="0"/>
              </a:rPr>
              <a:t>timski sestanek</a:t>
            </a:r>
            <a:r>
              <a:rPr lang="sl-SI" sz="2400" b="0" i="0" dirty="0">
                <a:effectLst/>
                <a:latin typeface="Calibri" panose="020F0502020204030204" pitchFamily="34" charset="0"/>
              </a:rPr>
              <a:t> s starši, z učencem in s svetovalno službo </a:t>
            </a:r>
            <a:r>
              <a:rPr lang="sl-SI" sz="2400" b="1" i="0" dirty="0">
                <a:effectLst/>
                <a:latin typeface="Calibri" panose="020F0502020204030204" pitchFamily="34" charset="0"/>
              </a:rPr>
              <a:t>pri šestih zapisih </a:t>
            </a:r>
            <a:r>
              <a:rPr lang="sl-SI" sz="2400" b="0" i="0" dirty="0">
                <a:effectLst/>
                <a:latin typeface="Calibri" panose="020F0502020204030204" pitchFamily="34" charset="0"/>
              </a:rPr>
              <a:t>v e-asistent.  </a:t>
            </a:r>
            <a:endParaRPr lang="sl-SI" sz="2400" dirty="0">
              <a:latin typeface="Calibri" panose="020F0502020204030204" pitchFamily="34" charset="0"/>
            </a:endParaRPr>
          </a:p>
          <a:p>
            <a:pPr marL="342900" indent="-342900" algn="just" rtl="0" fontAlgn="base">
              <a:buFont typeface="+mj-lt"/>
              <a:buAutoNum type="arabicPeriod"/>
            </a:pPr>
            <a:r>
              <a:rPr lang="sl-SI" sz="2400" b="1" i="0" dirty="0">
                <a:effectLst/>
                <a:latin typeface="Calibri" panose="020F0502020204030204" pitchFamily="34" charset="0"/>
              </a:rPr>
              <a:t>Ravnatelj se pogovori</a:t>
            </a:r>
            <a:r>
              <a:rPr lang="sl-SI" sz="2400" b="0" i="0" dirty="0">
                <a:effectLst/>
                <a:latin typeface="Calibri" panose="020F0502020204030204" pitchFamily="34" charset="0"/>
              </a:rPr>
              <a:t> z učencem.  </a:t>
            </a:r>
            <a:endParaRPr lang="sl-SI" sz="2400" dirty="0">
              <a:latin typeface="Calibri" panose="020F0502020204030204" pitchFamily="34" charset="0"/>
            </a:endParaRPr>
          </a:p>
          <a:p>
            <a:pPr marL="342900" indent="-342900" algn="just" rtl="0" fontAlgn="base">
              <a:buFont typeface="+mj-lt"/>
              <a:buAutoNum type="arabicPeriod"/>
            </a:pPr>
            <a:r>
              <a:rPr lang="sl-SI" sz="2400" b="0" i="0" dirty="0">
                <a:effectLst/>
                <a:latin typeface="Calibri" panose="020F0502020204030204" pitchFamily="34" charset="0"/>
              </a:rPr>
              <a:t>Razrednik skliče </a:t>
            </a:r>
            <a:r>
              <a:rPr lang="sl-SI" sz="2400" b="1" i="0" dirty="0">
                <a:effectLst/>
                <a:latin typeface="Calibri" panose="020F0502020204030204" pitchFamily="34" charset="0"/>
              </a:rPr>
              <a:t>timski sestanek</a:t>
            </a:r>
            <a:r>
              <a:rPr lang="sl-SI" sz="2400" b="0" i="0" dirty="0">
                <a:effectLst/>
                <a:latin typeface="Calibri" panose="020F0502020204030204" pitchFamily="34" charset="0"/>
              </a:rPr>
              <a:t> s starši, z učencem, s svetovalno službo in </a:t>
            </a:r>
            <a:r>
              <a:rPr lang="sl-SI" sz="2400" b="1" i="0" dirty="0">
                <a:effectLst/>
                <a:latin typeface="Calibri" panose="020F0502020204030204" pitchFamily="34" charset="0"/>
              </a:rPr>
              <a:t>z ravnateljem.</a:t>
            </a:r>
            <a:r>
              <a:rPr lang="sl-SI" sz="2400" b="0" i="0" dirty="0">
                <a:effectLst/>
                <a:latin typeface="Calibri" panose="020F0502020204030204" pitchFamily="34" charset="0"/>
              </a:rPr>
              <a:t> </a:t>
            </a:r>
            <a:endParaRPr lang="sl-SI" sz="2400" dirty="0">
              <a:latin typeface="Calibri" panose="020F0502020204030204" pitchFamily="34" charset="0"/>
            </a:endParaRPr>
          </a:p>
          <a:p>
            <a:pPr marL="342900" indent="-342900" algn="just" rtl="0" fontAlgn="base">
              <a:buFont typeface="+mj-lt"/>
              <a:buAutoNum type="arabicPeriod"/>
            </a:pPr>
            <a:r>
              <a:rPr lang="sl-SI" sz="2400" b="0" i="0" dirty="0">
                <a:effectLst/>
                <a:latin typeface="Calibri" panose="020F0502020204030204" pitchFamily="34" charset="0"/>
              </a:rPr>
              <a:t>Učenec je lahko </a:t>
            </a:r>
            <a:r>
              <a:rPr lang="sl-SI" sz="2400" b="1" i="0" dirty="0">
                <a:effectLst/>
                <a:latin typeface="Calibri" panose="020F0502020204030204" pitchFamily="34" charset="0"/>
              </a:rPr>
              <a:t>premeščen v drug oddelek.</a:t>
            </a:r>
            <a:r>
              <a:rPr lang="sl-SI" sz="2400" b="0" i="0" dirty="0">
                <a:effectLst/>
                <a:latin typeface="Calibri" panose="020F0502020204030204" pitchFamily="34" charset="0"/>
              </a:rPr>
              <a:t> </a:t>
            </a:r>
          </a:p>
          <a:p>
            <a:pPr algn="just" rtl="0" fontAlgn="base"/>
            <a:endParaRPr lang="sl-SI" sz="1200" dirty="0">
              <a:latin typeface="Calibri" panose="020F0502020204030204" pitchFamily="34" charset="0"/>
            </a:endParaRPr>
          </a:p>
          <a:p>
            <a:pPr algn="just" rtl="0" fontAlgn="base"/>
            <a:r>
              <a:rPr lang="sl-SI" sz="2400" dirty="0">
                <a:latin typeface="Calibri" panose="020F0502020204030204" pitchFamily="34" charset="0"/>
              </a:rPr>
              <a:t>V Pravilih šolskega reda so zapisani tudi vzgojni ukrepi, ki se pojavljajo le ob določenih kršitvah pravil. Ti ukrepi niso novi.   </a:t>
            </a:r>
          </a:p>
        </p:txBody>
      </p:sp>
    </p:spTree>
    <p:extLst>
      <p:ext uri="{BB962C8B-B14F-4D97-AF65-F5344CB8AC3E}">
        <p14:creationId xmlns:p14="http://schemas.microsoft.com/office/powerpoint/2010/main" val="31153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2455" y="562302"/>
            <a:ext cx="11298621" cy="1097280"/>
          </a:xfrm>
        </p:spPr>
        <p:txBody>
          <a:bodyPr rtlCol="0">
            <a:normAutofit/>
          </a:bodyPr>
          <a:lstStyle/>
          <a:p>
            <a:r>
              <a:rPr lang="sl-SI" sz="4400" dirty="0"/>
              <a:t>drugi ukrepi in aktivnosti </a:t>
            </a:r>
            <a:endParaRPr lang="sl-SI" sz="4400" dirty="0">
              <a:solidFill>
                <a:srgbClr val="FF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462455" y="2198740"/>
            <a:ext cx="1077879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 fontAlgn="base">
              <a:buFont typeface="Wingdings" panose="05000000000000000000" pitchFamily="2" charset="2"/>
              <a:buChar char="§"/>
            </a:pPr>
            <a:r>
              <a:rPr lang="sl-SI" sz="2500" b="1" i="0" dirty="0">
                <a:effectLst/>
                <a:latin typeface="Calibri" panose="020F0502020204030204" pitchFamily="34" charset="0"/>
              </a:rPr>
              <a:t>Pregled osebnih predmetov </a:t>
            </a:r>
            <a:r>
              <a:rPr lang="sl-SI" sz="2500" b="0" i="0" dirty="0">
                <a:effectLst/>
                <a:latin typeface="Calibri" panose="020F0502020204030204" pitchFamily="34" charset="0"/>
              </a:rPr>
              <a:t>pri učencu, </a:t>
            </a:r>
            <a:r>
              <a:rPr lang="sl-SI" sz="2500" dirty="0">
                <a:latin typeface="Calibri" panose="020F0502020204030204" pitchFamily="34" charset="0"/>
              </a:rPr>
              <a:t>za katerega se sumi, da ima pri sebi predmete, s katerimi bi lahko ogrozil svoje zdravje ali življenje oziroma zdravje ali življenje drugega.</a:t>
            </a:r>
          </a:p>
          <a:p>
            <a:pPr marL="342900" indent="-342900" algn="just" rtl="0" fontAlgn="base">
              <a:buFont typeface="Wingdings" panose="05000000000000000000" pitchFamily="2" charset="2"/>
              <a:buChar char="§"/>
            </a:pPr>
            <a:r>
              <a:rPr lang="sl-SI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skladu z Zakonom o delovnih razmerjih </a:t>
            </a:r>
            <a:r>
              <a:rPr lang="sl-SI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ravnatelj varuje dostojanstvo zaposlenih pri delu</a:t>
            </a:r>
            <a:r>
              <a:rPr lang="sl-SI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varuje in spoštuje delavčevo osebnost ter upošteva in ščititi njihovo zasebnost. </a:t>
            </a:r>
            <a:r>
              <a:rPr lang="sl-SI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primeru kaznivih dejanj zoper čast in dobro ime</a:t>
            </a:r>
            <a:r>
              <a:rPr lang="sl-SI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zaposlenih (razžalitev, obrekovanje, žaljive obdolžitve, opravljanje, očitanje kaznivega dejanja), </a:t>
            </a:r>
            <a:r>
              <a:rPr lang="sl-SI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lahko zaposleni uveljavlja kazensko odgovornost zoper storilca</a:t>
            </a:r>
            <a:r>
              <a:rPr lang="sl-SI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(Kazenski zakonik, 158. do 162. člen). Primer: neprimerne objave na spletu. </a:t>
            </a:r>
            <a:endParaRPr lang="sl-SI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9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35653" y="1659962"/>
            <a:ext cx="5753377" cy="1523274"/>
          </a:xfrm>
        </p:spPr>
        <p:txBody>
          <a:bodyPr rtlCol="0">
            <a:normAutofit fontScale="90000"/>
          </a:bodyPr>
          <a:lstStyle/>
          <a:p>
            <a:pPr>
              <a:lnSpc>
                <a:spcPts val="6500"/>
              </a:lnSpc>
            </a:pPr>
            <a:br>
              <a:rPr lang="sl-SI" dirty="0">
                <a:solidFill>
                  <a:prstClr val="black"/>
                </a:solidFill>
              </a:rPr>
            </a:br>
            <a:br>
              <a:rPr lang="sl-SI" dirty="0"/>
            </a:br>
            <a:r>
              <a:rPr lang="sl-SI" dirty="0">
                <a:solidFill>
                  <a:prstClr val="black"/>
                </a:solidFill>
              </a:rPr>
              <a:t>  </a:t>
            </a:r>
            <a:br>
              <a:rPr lang="sl-SI" dirty="0">
                <a:solidFill>
                  <a:prstClr val="black"/>
                </a:solidFill>
              </a:rPr>
            </a:br>
            <a:r>
              <a:rPr lang="sl-SI" dirty="0">
                <a:solidFill>
                  <a:prstClr val="black"/>
                </a:solidFill>
              </a:rPr>
              <a:t> vprašanja in mnenja </a:t>
            </a:r>
            <a:endParaRPr lang="sl-SI" sz="7300" dirty="0"/>
          </a:p>
        </p:txBody>
      </p: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2455" y="562302"/>
            <a:ext cx="11298621" cy="1097280"/>
          </a:xfrm>
        </p:spPr>
        <p:txBody>
          <a:bodyPr rtlCol="0">
            <a:normAutofit/>
          </a:bodyPr>
          <a:lstStyle/>
          <a:p>
            <a:r>
              <a:rPr lang="sl-SI" sz="4400" dirty="0"/>
              <a:t>postopek sprejemanja sprememb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725904" y="2080836"/>
            <a:ext cx="1077172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 fontAlgn="base"/>
            <a:r>
              <a:rPr lang="sl-SI" sz="2700" b="1" dirty="0">
                <a:latin typeface="Calibri" panose="020F0502020204030204" pitchFamily="34" charset="0"/>
              </a:rPr>
              <a:t>Predlog sprememb </a:t>
            </a:r>
            <a:r>
              <a:rPr lang="sl-SI" sz="2700" dirty="0">
                <a:latin typeface="Calibri" panose="020F0502020204030204" pitchFamily="34" charset="0"/>
              </a:rPr>
              <a:t>Vzgojnega načrta in Pravil šolskega reda bosta v celoti objavljena na spletni strani šole. Predlog sprememb je označen z rdečo barvo.</a:t>
            </a:r>
          </a:p>
          <a:p>
            <a:pPr algn="just" rtl="0" fontAlgn="base"/>
            <a:endParaRPr lang="sl-SI" sz="1600" dirty="0">
              <a:latin typeface="Calibri" panose="020F0502020204030204" pitchFamily="34" charset="0"/>
            </a:endParaRPr>
          </a:p>
          <a:p>
            <a:pPr algn="just" rtl="0" fontAlgn="base"/>
            <a:r>
              <a:rPr lang="sl-SI" sz="2700" b="1" dirty="0">
                <a:latin typeface="Calibri" panose="020F0502020204030204" pitchFamily="34" charset="0"/>
              </a:rPr>
              <a:t>Postopek sprejemanja dokumentov: </a:t>
            </a:r>
          </a:p>
          <a:p>
            <a:pPr marL="342900" indent="-342900" algn="just" rtl="0" fontAlgn="base">
              <a:buFont typeface="Wingdings" panose="05000000000000000000" pitchFamily="2" charset="2"/>
              <a:buChar char="§"/>
            </a:pPr>
            <a:r>
              <a:rPr lang="sl-SI" sz="2700" dirty="0">
                <a:latin typeface="Calibri" panose="020F0502020204030204" pitchFamily="34" charset="0"/>
              </a:rPr>
              <a:t>Predloge sprememb je oblikoval učiteljski zbor. Pri tem je upošteval tudi  usmeritve inšpektorice ob rednem inšpekcijskem nadzoru. </a:t>
            </a:r>
          </a:p>
          <a:p>
            <a:pPr marL="342900" indent="-342900" algn="just" rtl="0" fontAlgn="base">
              <a:buFont typeface="Wingdings" panose="05000000000000000000" pitchFamily="2" charset="2"/>
              <a:buChar char="§"/>
            </a:pPr>
            <a:r>
              <a:rPr lang="sl-SI" sz="2700" dirty="0">
                <a:latin typeface="Calibri" panose="020F0502020204030204" pitchFamily="34" charset="0"/>
              </a:rPr>
              <a:t>Obravnava predlogov na roditeljskih sestankih.</a:t>
            </a:r>
          </a:p>
          <a:p>
            <a:pPr marL="342900" indent="-342900" algn="just" rtl="0" fontAlgn="base">
              <a:buFont typeface="Wingdings" panose="05000000000000000000" pitchFamily="2" charset="2"/>
              <a:buChar char="§"/>
            </a:pPr>
            <a:r>
              <a:rPr lang="sl-SI" sz="2700" dirty="0">
                <a:latin typeface="Calibri" panose="020F0502020204030204" pitchFamily="34" charset="0"/>
              </a:rPr>
              <a:t>Obravnava predlogov z učenci.</a:t>
            </a:r>
          </a:p>
          <a:p>
            <a:pPr marL="342900" indent="-342900" algn="just" rtl="0" fontAlgn="base">
              <a:buFont typeface="Wingdings" panose="05000000000000000000" pitchFamily="2" charset="2"/>
              <a:buChar char="§"/>
            </a:pPr>
            <a:r>
              <a:rPr lang="sl-SI" sz="2700" dirty="0">
                <a:latin typeface="Calibri" panose="020F0502020204030204" pitchFamily="34" charset="0"/>
              </a:rPr>
              <a:t>Svet staršev poda svoje mnenje o predlaganih spremembah.</a:t>
            </a:r>
          </a:p>
          <a:p>
            <a:pPr marL="342900" indent="-342900" algn="just" fontAlgn="base">
              <a:buFont typeface="Wingdings" panose="05000000000000000000" pitchFamily="2" charset="2"/>
              <a:buChar char="§"/>
            </a:pPr>
            <a:r>
              <a:rPr lang="sl-SI" sz="2700" dirty="0">
                <a:latin typeface="Calibri" panose="020F0502020204030204" pitchFamily="34" charset="0"/>
              </a:rPr>
              <a:t>Svet zavoda sprejme predlog sprememb obeh dokumentov (do 29. </a:t>
            </a:r>
            <a:r>
              <a:rPr lang="sl-SI" sz="2700">
                <a:latin typeface="Calibri" panose="020F0502020204030204" pitchFamily="34" charset="0"/>
              </a:rPr>
              <a:t>3.). </a:t>
            </a:r>
            <a:endParaRPr lang="sl-SI" sz="2700" b="0" i="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1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4040" y="1482810"/>
            <a:ext cx="5760720" cy="1744591"/>
          </a:xfrm>
        </p:spPr>
        <p:txBody>
          <a:bodyPr rtlCol="0">
            <a:normAutofit fontScale="90000"/>
          </a:bodyPr>
          <a:lstStyle/>
          <a:p>
            <a:pPr rtl="0"/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r>
              <a:rPr lang="sl-SI" sz="7300" dirty="0"/>
              <a:t>vzgojni načrt</a:t>
            </a:r>
            <a:br>
              <a:rPr lang="sl-SI" dirty="0"/>
            </a:br>
            <a:r>
              <a:rPr lang="sl-SI" dirty="0"/>
              <a:t> 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5654040" y="2841138"/>
            <a:ext cx="5760720" cy="772526"/>
          </a:xfrm>
        </p:spPr>
        <p:txBody>
          <a:bodyPr rtlCol="0">
            <a:normAutofit/>
          </a:bodyPr>
          <a:lstStyle/>
          <a:p>
            <a:pPr rtl="0"/>
            <a:r>
              <a:rPr lang="sl-SI" sz="4000" dirty="0"/>
              <a:t>Predlog sprememb 2024</a:t>
            </a: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0745" y="889686"/>
            <a:ext cx="11343503" cy="769896"/>
          </a:xfrm>
        </p:spPr>
        <p:txBody>
          <a:bodyPr>
            <a:noAutofit/>
          </a:bodyPr>
          <a:lstStyle/>
          <a:p>
            <a:r>
              <a:rPr lang="sl-SI" sz="4400" dirty="0"/>
              <a:t>vsak učenec na šoli je vreden spoštovanja</a:t>
            </a:r>
          </a:p>
        </p:txBody>
      </p:sp>
      <p:sp>
        <p:nvSpPr>
          <p:cNvPr id="3" name="Pravokotnik 2"/>
          <p:cNvSpPr/>
          <p:nvPr/>
        </p:nvSpPr>
        <p:spPr>
          <a:xfrm>
            <a:off x="650788" y="2235659"/>
            <a:ext cx="11063416" cy="4101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800" dirty="0"/>
              <a:t>Vsaka oseba na šoli je vredna spoštovanja. Želimo, da se vsak na šoli počuti:</a:t>
            </a:r>
          </a:p>
          <a:p>
            <a:pPr marL="457200" indent="-457200">
              <a:lnSpc>
                <a:spcPct val="150000"/>
              </a:lnSpc>
              <a:buFont typeface="Wingdings 2" panose="05020102010507070707" pitchFamily="18" charset="2"/>
              <a:buChar char="â"/>
            </a:pPr>
            <a:r>
              <a:rPr lang="sl-SI" sz="3000" b="1" dirty="0"/>
              <a:t>spoštovano</a:t>
            </a:r>
            <a:r>
              <a:rPr lang="sl-SI" sz="2800" dirty="0"/>
              <a:t>: </a:t>
            </a:r>
            <a:r>
              <a:rPr lang="sl-SI" sz="2800" dirty="0">
                <a:latin typeface="Calibri" panose="020F0502020204030204" pitchFamily="34" charset="0"/>
              </a:rPr>
              <a:t>ga nihče ne žali oz. zmerja z žaljivimi besedami, ga ne</a:t>
            </a:r>
          </a:p>
          <a:p>
            <a:pPr>
              <a:lnSpc>
                <a:spcPct val="150000"/>
              </a:lnSpc>
            </a:pPr>
            <a:r>
              <a:rPr lang="sl-SI" sz="2800" dirty="0">
                <a:latin typeface="Calibri" panose="020F0502020204030204" pitchFamily="34" charset="0"/>
              </a:rPr>
              <a:t>      ponižuje, zasmehuje, namerno izloča iz skupine … </a:t>
            </a:r>
          </a:p>
          <a:p>
            <a:pPr marL="457200" indent="-457200">
              <a:lnSpc>
                <a:spcPts val="4300"/>
              </a:lnSpc>
              <a:buFont typeface="Wingdings 2" panose="05020102010507070707" pitchFamily="18" charset="2"/>
              <a:buChar char="â"/>
            </a:pPr>
            <a:r>
              <a:rPr lang="sl-SI" sz="3000" b="1" dirty="0"/>
              <a:t>varno</a:t>
            </a:r>
            <a:r>
              <a:rPr lang="sl-SI" sz="3000" dirty="0"/>
              <a:t>: </a:t>
            </a:r>
            <a:r>
              <a:rPr lang="sl-SI" sz="2800" dirty="0">
                <a:latin typeface="Calibri" panose="020F0502020204030204" pitchFamily="34" charset="0"/>
              </a:rPr>
              <a:t>da ni nihče do njega fizično nasilen, mu ne grozi, ga ne izsiljuje, je varna njegova oprema (obleka, obutev, šolska torba, učbeniki, zvezki, potrebščine …): mu je nihče ne vzame, meče, poškoduje, ukrade.</a:t>
            </a:r>
            <a:endParaRPr lang="sl-SI" sz="2800" dirty="0"/>
          </a:p>
          <a:p>
            <a:endParaRPr lang="sl-SI" sz="2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3DCFCC-8C7B-4574-91B2-C3342261C6C2}" type="slidenum">
              <a:rPr lang="sl-SI" sz="1600" smtClean="0"/>
              <a:pPr rtl="0"/>
              <a:t>4</a:t>
            </a:fld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390398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04497" y="562302"/>
            <a:ext cx="11161986" cy="1097280"/>
          </a:xfrm>
        </p:spPr>
        <p:txBody>
          <a:bodyPr rtlCol="0">
            <a:normAutofit/>
          </a:bodyPr>
          <a:lstStyle/>
          <a:p>
            <a:pPr rtl="0"/>
            <a:r>
              <a:rPr lang="sl-SI" sz="4800" dirty="0"/>
              <a:t>pohvale in priznanja</a:t>
            </a:r>
            <a:endParaRPr lang="sl-SI" sz="3200" dirty="0"/>
          </a:p>
        </p:txBody>
      </p:sp>
      <p:sp>
        <p:nvSpPr>
          <p:cNvPr id="2" name="Pravokotnik 1"/>
          <p:cNvSpPr/>
          <p:nvPr/>
        </p:nvSpPr>
        <p:spPr>
          <a:xfrm>
            <a:off x="682934" y="2210159"/>
            <a:ext cx="1080511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 fontAlgn="base"/>
            <a:r>
              <a:rPr lang="sl-SI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Šola učencem </a:t>
            </a:r>
            <a:r>
              <a:rPr lang="sl-SI" sz="2600" b="0" i="0" dirty="0">
                <a:effectLst/>
                <a:latin typeface="Calibri" panose="020F0502020204030204" pitchFamily="34" charset="0"/>
              </a:rPr>
              <a:t>izreka oz. podeljuje </a:t>
            </a:r>
            <a:r>
              <a:rPr lang="sl-SI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naslednje </a:t>
            </a:r>
            <a:r>
              <a:rPr lang="sl-SI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pohvale in priznanja</a:t>
            </a:r>
            <a:r>
              <a:rPr lang="sl-SI" sz="2600" b="1" i="0" dirty="0">
                <a:effectLst/>
                <a:latin typeface="Calibri" panose="020F0502020204030204" pitchFamily="34" charset="0"/>
              </a:rPr>
              <a:t> </a:t>
            </a:r>
            <a:r>
              <a:rPr lang="sl-SI" sz="2600" i="0" dirty="0">
                <a:effectLst/>
                <a:latin typeface="Calibri" panose="020F0502020204030204" pitchFamily="34" charset="0"/>
              </a:rPr>
              <a:t>(</a:t>
            </a:r>
            <a:r>
              <a:rPr lang="sl-SI" sz="2600" dirty="0">
                <a:latin typeface="Calibri" panose="020F0502020204030204" pitchFamily="34" charset="0"/>
              </a:rPr>
              <a:t>zapisane samo novosti): </a:t>
            </a:r>
          </a:p>
          <a:p>
            <a:pPr marL="285750" indent="-285750" algn="just" rtl="0" fontAlgn="base">
              <a:buFont typeface="Wingdings" panose="05000000000000000000" pitchFamily="2" charset="2"/>
              <a:buChar char="§"/>
            </a:pPr>
            <a:r>
              <a:rPr lang="sl-SI" sz="2600" b="0" i="0" dirty="0">
                <a:effectLst/>
                <a:latin typeface="Calibri" panose="020F0502020204030204" pitchFamily="34" charset="0"/>
              </a:rPr>
              <a:t>ustno pohvalo za napredek v vedenju in upoštevanju pravil šolskega reda, </a:t>
            </a:r>
          </a:p>
          <a:p>
            <a:pPr marL="285750" indent="-285750" algn="just" rtl="0" fontAlgn="base">
              <a:buFont typeface="Wingdings" panose="05000000000000000000" pitchFamily="2" charset="2"/>
              <a:buChar char="§"/>
            </a:pPr>
            <a:r>
              <a:rPr lang="sl-SI" sz="2600" b="0" i="0" dirty="0">
                <a:effectLst/>
                <a:latin typeface="Calibri" panose="020F0502020204030204" pitchFamily="34" charset="0"/>
              </a:rPr>
              <a:t>pisno pohvalo v e-asistent za vidni napredek v vedenju in upoštevanju pravil šolskega reda,  </a:t>
            </a:r>
          </a:p>
          <a:p>
            <a:pPr marL="285750" indent="-285750" algn="just" rtl="0" fontAlgn="base">
              <a:buFont typeface="Wingdings" panose="05000000000000000000" pitchFamily="2" charset="2"/>
              <a:buChar char="§"/>
            </a:pPr>
            <a:r>
              <a:rPr lang="sl-SI" sz="2600" b="0" i="0" dirty="0">
                <a:effectLst/>
                <a:latin typeface="Calibri" panose="020F0502020204030204" pitchFamily="34" charset="0"/>
              </a:rPr>
              <a:t>ustno pohvalo ravnatelja za večje uspehe oz. dosežke učencev, </a:t>
            </a:r>
            <a:endParaRPr lang="sl-SI" sz="2600" dirty="0">
              <a:latin typeface="Calibri" panose="020F0502020204030204" pitchFamily="34" charset="0"/>
            </a:endParaRPr>
          </a:p>
          <a:p>
            <a:pPr marL="285750" indent="-285750" algn="just" rtl="0" fontAlgn="base">
              <a:buFont typeface="Wingdings" panose="05000000000000000000" pitchFamily="2" charset="2"/>
              <a:buChar char="§"/>
            </a:pPr>
            <a:r>
              <a:rPr lang="sl-SI" sz="2600" b="0" i="0" dirty="0">
                <a:effectLst/>
                <a:latin typeface="Calibri" panose="020F0502020204030204" pitchFamily="34" charset="0"/>
              </a:rPr>
              <a:t>ustno in pisno pohvalo ravnatelja v e-asistent za viden in dlje časa trajajoč napredek v vedenju in upoštevanju pravil šolskega reda. </a:t>
            </a: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sl-SI" sz="2600" b="0" i="0" dirty="0">
                <a:effectLst/>
                <a:latin typeface="Calibri" panose="020F0502020204030204" pitchFamily="34" charset="0"/>
              </a:rPr>
              <a:t>pisna pohvala ravnatelja za večletno izjemno prizadevnost pri pouku in drugih dejavnostih oz. večletno vzorno vedenje (v 9. razredu). </a:t>
            </a:r>
          </a:p>
          <a:p>
            <a:pPr marL="285750" indent="-285750" algn="just" rtl="0" fontAlgn="base">
              <a:buFont typeface="Wingdings" panose="05000000000000000000" pitchFamily="2" charset="2"/>
              <a:buChar char="§"/>
            </a:pPr>
            <a:endParaRPr lang="sl-SI" sz="25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04497" y="562302"/>
            <a:ext cx="11161986" cy="1097280"/>
          </a:xfrm>
        </p:spPr>
        <p:txBody>
          <a:bodyPr rtlCol="0">
            <a:normAutofit/>
          </a:bodyPr>
          <a:lstStyle/>
          <a:p>
            <a:pPr rtl="0"/>
            <a:r>
              <a:rPr lang="sl-SI" sz="4400" dirty="0"/>
              <a:t>vrste vzgojnih in drugih ukrepov</a:t>
            </a:r>
          </a:p>
        </p:txBody>
      </p:sp>
      <p:sp>
        <p:nvSpPr>
          <p:cNvPr id="2" name="Pravokotnik 1"/>
          <p:cNvSpPr/>
          <p:nvPr/>
        </p:nvSpPr>
        <p:spPr>
          <a:xfrm>
            <a:off x="714703" y="2183763"/>
            <a:ext cx="10741573" cy="3404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</a:pPr>
            <a:r>
              <a:rPr lang="sl-SI" sz="3400" b="1" dirty="0"/>
              <a:t>V Vzgojnem načrtu so naštete:</a:t>
            </a:r>
          </a:p>
          <a:p>
            <a:pPr marL="457200" indent="-457200" algn="just">
              <a:lnSpc>
                <a:spcPct val="115000"/>
              </a:lnSpc>
              <a:buFont typeface="Wingdings 2" pitchFamily="18" charset="2"/>
              <a:buChar char="á"/>
            </a:pPr>
            <a:r>
              <a:rPr lang="sl-SI" sz="3100" dirty="0"/>
              <a:t>Vrste vzgojnih ukrepov </a:t>
            </a:r>
          </a:p>
          <a:p>
            <a:pPr marL="457200" indent="-457200" algn="just">
              <a:lnSpc>
                <a:spcPct val="115000"/>
              </a:lnSpc>
              <a:buFont typeface="Wingdings 2" pitchFamily="18" charset="2"/>
              <a:buChar char="á"/>
            </a:pPr>
            <a:r>
              <a:rPr lang="sl-SI" sz="3100" dirty="0"/>
              <a:t>Vrste drugih ukrepov in aktivnosti</a:t>
            </a:r>
          </a:p>
          <a:p>
            <a:pPr algn="just">
              <a:lnSpc>
                <a:spcPct val="115000"/>
              </a:lnSpc>
            </a:pPr>
            <a:endParaRPr lang="sl-SI" sz="3100" dirty="0"/>
          </a:p>
          <a:p>
            <a:pPr algn="just">
              <a:lnSpc>
                <a:spcPct val="115000"/>
              </a:lnSpc>
            </a:pPr>
            <a:r>
              <a:rPr lang="sl-SI" sz="3100" dirty="0"/>
              <a:t>Vzgojni ukrepi ter drugi ukrepi in aktivnosti so natančneje opredeljeni v Pravilih šolskega reda. </a:t>
            </a:r>
            <a:endParaRPr lang="sl-SI" sz="31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dirty="0"/>
              <a:t> </a:t>
            </a:r>
            <a:r>
              <a:rPr lang="sl-SI" sz="6600" dirty="0"/>
              <a:t>pravila šolskega reda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5654040" y="2960509"/>
            <a:ext cx="5760720" cy="901206"/>
          </a:xfrm>
        </p:spPr>
        <p:txBody>
          <a:bodyPr rtlCol="0">
            <a:normAutofit/>
          </a:bodyPr>
          <a:lstStyle/>
          <a:p>
            <a:pPr rtl="0"/>
            <a:r>
              <a:rPr lang="sl-SI" sz="4000" dirty="0"/>
              <a:t>Predlog sprememb 2024</a:t>
            </a:r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04497" y="562302"/>
            <a:ext cx="11161986" cy="1097280"/>
          </a:xfrm>
        </p:spPr>
        <p:txBody>
          <a:bodyPr rtlCol="0">
            <a:normAutofit/>
          </a:bodyPr>
          <a:lstStyle/>
          <a:p>
            <a:pPr rtl="0"/>
            <a:r>
              <a:rPr lang="sl-SI" sz="4400" dirty="0"/>
              <a:t>pravila obnašanja in ravnanja </a:t>
            </a:r>
            <a:r>
              <a:rPr lang="sl-SI" sz="4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636045" y="2054569"/>
            <a:ext cx="107415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 fontAlgn="base">
              <a:buFont typeface="Wingdings" panose="05000000000000000000" pitchFamily="2" charset="2"/>
              <a:buChar char="§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Učenci </a:t>
            </a: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prihajajo v šolo največ deset minut pred začetkom pouka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ali drugih organiziranih dejavnosti. </a:t>
            </a:r>
          </a:p>
          <a:p>
            <a:pPr marL="285750" indent="-285750" algn="just" rtl="0" fontAlgn="base">
              <a:buFont typeface="Wingdings" panose="05000000000000000000" pitchFamily="2" charset="2"/>
              <a:buChar char="§"/>
            </a:pPr>
            <a:r>
              <a:rPr lang="sl-SI" sz="24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 žvečijo.</a:t>
            </a:r>
            <a:r>
              <a:rPr lang="sl-SI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Žvečenje med uro športa ali med petjem </a:t>
            </a:r>
            <a:r>
              <a:rPr lang="sl-SI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 uri glasbene umetnosti</a:t>
            </a:r>
            <a:r>
              <a:rPr lang="sl-SI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nevarno za zdravje </a:t>
            </a:r>
            <a:r>
              <a:rPr lang="sl-SI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učencev (možnost zadušitve). </a:t>
            </a: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sl-SI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 odmori se po šoli gibajo počasi </a:t>
            </a:r>
            <a:r>
              <a:rPr lang="sl-SI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(ne tečejo) in </a:t>
            </a:r>
            <a:r>
              <a:rPr lang="sl-SI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sedijo na klopeh oz. stolih </a:t>
            </a:r>
            <a:r>
              <a:rPr lang="sl-SI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(ne na tleh). </a:t>
            </a:r>
            <a:r>
              <a:rPr lang="sl-S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Ko gredo </a:t>
            </a:r>
            <a:r>
              <a:rPr lang="sl-SI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na stranišče, torb ne jemljejo s sabo</a:t>
            </a:r>
            <a:r>
              <a:rPr lang="sl-S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 Pustijo jih v učilnicah, pred straniščem ali jih dajo v svoje omarice. Učenci hodijo v bokse posamično. </a:t>
            </a: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sl-SI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 rekreacijskim odmorom odidejo ven </a:t>
            </a:r>
            <a:r>
              <a:rPr lang="sl-SI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(razen v primeru močnejših padavin, hudega vetra, hudega mraza in velike vročine oz. kadar so razporejeni v knjižnico).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času pouka </a:t>
            </a: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zapuščajo šolskega prostora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sl-SI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Po zaključenem pouku</a:t>
            </a:r>
            <a:r>
              <a:rPr lang="sl-S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oz. zaključenih drugih organiziranih dejavnostih, ki potekajo na šoli, </a:t>
            </a:r>
            <a:r>
              <a:rPr lang="sl-SI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so učenci dolžni zapustiti šolski prostor</a:t>
            </a:r>
            <a:r>
              <a:rPr lang="sl-S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63912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04497" y="562302"/>
            <a:ext cx="11161986" cy="1097280"/>
          </a:xfrm>
        </p:spPr>
        <p:txBody>
          <a:bodyPr rtlCol="0">
            <a:normAutofit/>
          </a:bodyPr>
          <a:lstStyle/>
          <a:p>
            <a:pPr rtl="0"/>
            <a:r>
              <a:rPr lang="sl-SI" sz="4400" dirty="0"/>
              <a:t>pravila obnašanja in ravnanja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636045" y="2152892"/>
            <a:ext cx="107415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sl-SI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Učenci </a:t>
            </a:r>
            <a:r>
              <a:rPr lang="sl-SI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mobilne telefone, pametne ure in druga avdio-vizualna sredstva </a:t>
            </a:r>
            <a:r>
              <a:rPr lang="sl-SI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praviloma puščajo doma. V kolikor potrebujejo mobilne telefone oz. pametne ure zaradi različnih razlogov po zaključku pouka, jih imajo ugasnjene in pospravljene v torbah ali svojih omaricah. Nimajo jih v žepih. Uporaba mobilnega telefona oz. pametne ure  je možna le z dovoljenjem učitelja v njegovi navzočnosti.</a:t>
            </a: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sl-SI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Fotografiranje ali snemanje ni dovoljeno</a:t>
            </a:r>
            <a:r>
              <a:rPr lang="sl-S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; razen za potrebe pouka z dovoljenjem učitelja v njegovi navzočnosti. Tudi posredovanje drugim in objavljanje na spletu na ta način pridobljenih fotografij in posnetkov ni dovoljeno. </a:t>
            </a: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sl-SI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Ni dovoljeno posedovanje, </a:t>
            </a:r>
            <a:r>
              <a:rPr lang="sl-S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posredovanje ali uporaba </a:t>
            </a:r>
            <a:r>
              <a:rPr lang="sl-SI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vnetljivih ipd. snovi</a:t>
            </a:r>
            <a:r>
              <a:rPr lang="sl-S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 Enako velja za </a:t>
            </a:r>
            <a:r>
              <a:rPr lang="sl-SI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nevarne oz. ostre predmete</a:t>
            </a:r>
            <a:r>
              <a:rPr lang="sl-S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katerih uporaba je možna le z dovoljenjem učitelja za potrebe pouka v njegovi navzočnosti.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06821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tirje letni časi 16 x 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13_TF04001541" id="{370B8185-0946-475B-9118-B74C43DCB3F3}" vid="{383C5259-50EC-48DF-9F3B-859BD35CC5C7}"/>
    </a:ext>
  </a:extLst>
</a:theme>
</file>

<file path=ppt/theme/theme2.xml><?xml version="1.0" encoding="utf-8"?>
<a:theme xmlns:a="http://schemas.openxmlformats.org/drawingml/2006/main" name="Officeova tema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Predstavitev, ki praznuje prihod letnih časov</Template>
  <TotalTime>1701</TotalTime>
  <Words>1083</Words>
  <Application>Microsoft Office PowerPoint</Application>
  <PresentationFormat>Širokozaslonsko</PresentationFormat>
  <Paragraphs>81</Paragraphs>
  <Slides>14</Slides>
  <Notes>13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0" baseType="lpstr">
      <vt:lpstr>Calibri</vt:lpstr>
      <vt:lpstr>Constantia</vt:lpstr>
      <vt:lpstr>Segoe UI</vt:lpstr>
      <vt:lpstr>Wingdings</vt:lpstr>
      <vt:lpstr>Wingdings 2</vt:lpstr>
      <vt:lpstr>Štirje letni časi 16 x 9</vt:lpstr>
      <vt:lpstr>           vzgojni načrt šole  pravila šolskega reda predlog sprememb 2024</vt:lpstr>
      <vt:lpstr>postopek sprejemanja sprememb </vt:lpstr>
      <vt:lpstr>           vzgojni načrt  </vt:lpstr>
      <vt:lpstr>vsak učenec na šoli je vreden spoštovanja</vt:lpstr>
      <vt:lpstr>pohvale in priznanja</vt:lpstr>
      <vt:lpstr>vrste vzgojnih in drugih ukrepov</vt:lpstr>
      <vt:lpstr> pravila šolskega reda</vt:lpstr>
      <vt:lpstr>pravila obnašanja in ravnanja  </vt:lpstr>
      <vt:lpstr>pravila obnašanja in ravnanja </vt:lpstr>
      <vt:lpstr>uživanje hrane in pijače</vt:lpstr>
      <vt:lpstr>vzgojno ukrepanje </vt:lpstr>
      <vt:lpstr>postopnost vzgojnega ukrepanja </vt:lpstr>
      <vt:lpstr>drugi ukrepi in aktivnosti </vt:lpstr>
      <vt:lpstr>      vprašanja in mnenja </vt:lpstr>
    </vt:vector>
  </TitlesOfParts>
  <Company>MIZŠ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Postavitev naslovnega diapozitiva</dc:title>
  <dc:creator>Uporabnik</dc:creator>
  <cp:lastModifiedBy>Erna</cp:lastModifiedBy>
  <cp:revision>260</cp:revision>
  <cp:lastPrinted>2019-09-26T16:04:29Z</cp:lastPrinted>
  <dcterms:created xsi:type="dcterms:W3CDTF">2019-05-13T11:59:07Z</dcterms:created>
  <dcterms:modified xsi:type="dcterms:W3CDTF">2024-02-13T21:14:43Z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